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7556500" cy="10693400"/>
  <p:notesSz cx="7556500" cy="10693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2189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5457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0"/>
            <a:ext cx="7557059" cy="106934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88265" y="2825165"/>
            <a:ext cx="4387188" cy="2363109"/>
          </a:xfrm>
        </p:spPr>
        <p:txBody>
          <a:bodyPr anchor="b">
            <a:noAutofit/>
          </a:bodyPr>
          <a:lstStyle>
            <a:lvl1pPr algn="ctr">
              <a:defRPr sz="3967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88265" y="5610726"/>
            <a:ext cx="4387188" cy="2148115"/>
          </a:xfrm>
        </p:spPr>
        <p:txBody>
          <a:bodyPr anchor="t">
            <a:normAutofit/>
          </a:bodyPr>
          <a:lstStyle>
            <a:lvl1pPr marL="0" indent="0" algn="ctr">
              <a:buNone/>
              <a:defRPr sz="1653">
                <a:solidFill>
                  <a:schemeClr val="tx1"/>
                </a:solidFill>
              </a:defRPr>
            </a:lvl1pPr>
            <a:lvl2pPr marL="3778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5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3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89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6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4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26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12393" y="7881435"/>
            <a:ext cx="556388" cy="435657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8265" y="7881435"/>
            <a:ext cx="3359155" cy="435657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33755" y="7881435"/>
            <a:ext cx="341698" cy="435657"/>
          </a:xfrm>
        </p:spPr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69161" y="5412702"/>
            <a:ext cx="422539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6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9" y="7508481"/>
            <a:ext cx="5618398" cy="883691"/>
          </a:xfrm>
        </p:spPr>
        <p:txBody>
          <a:bodyPr anchor="b">
            <a:normAutofit/>
          </a:bodyPr>
          <a:lstStyle>
            <a:lvl1pPr algn="ctr">
              <a:defRPr sz="198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48090" y="1610611"/>
            <a:ext cx="5860322" cy="524109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549" y="8392172"/>
            <a:ext cx="5618398" cy="769825"/>
          </a:xfrm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82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9" y="1414050"/>
            <a:ext cx="5618398" cy="4830367"/>
          </a:xfrm>
        </p:spPr>
        <p:txBody>
          <a:bodyPr anchor="ctr">
            <a:normAutofit/>
          </a:bodyPr>
          <a:lstStyle>
            <a:lvl1pPr algn="ctr">
              <a:defRPr sz="2644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48" y="6666872"/>
            <a:ext cx="5618400" cy="24951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53">
                <a:solidFill>
                  <a:schemeClr val="tx1"/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56510" y="6455644"/>
            <a:ext cx="5459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290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678" y="1531398"/>
            <a:ext cx="5289095" cy="3696486"/>
          </a:xfrm>
        </p:spPr>
        <p:txBody>
          <a:bodyPr anchor="ctr">
            <a:normAutofit/>
          </a:bodyPr>
          <a:lstStyle>
            <a:lvl1pPr algn="ctr">
              <a:defRPr sz="2644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22387" y="5227883"/>
            <a:ext cx="4869743" cy="10165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488"/>
            </a:lvl1pPr>
            <a:lvl2pPr marL="377830" indent="0">
              <a:buFontTx/>
              <a:buNone/>
              <a:defRPr/>
            </a:lvl2pPr>
            <a:lvl3pPr marL="755660" indent="0">
              <a:buFontTx/>
              <a:buNone/>
              <a:defRPr/>
            </a:lvl3pPr>
            <a:lvl4pPr marL="1133490" indent="0">
              <a:buFontTx/>
              <a:buNone/>
              <a:defRPr/>
            </a:lvl4pPr>
            <a:lvl5pPr marL="151132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46" y="6772488"/>
            <a:ext cx="5618402" cy="2389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53">
                <a:solidFill>
                  <a:schemeClr val="tx1"/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702406" y="1411694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/>
            <a:r>
              <a:rPr lang="en-US" sz="595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08243" y="4409383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 algn="r"/>
            <a:r>
              <a:rPr lang="en-US" sz="595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56510" y="6455644"/>
            <a:ext cx="5450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1425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52" y="5158936"/>
            <a:ext cx="5618393" cy="2290240"/>
          </a:xfrm>
        </p:spPr>
        <p:txBody>
          <a:bodyPr anchor="b">
            <a:normAutofit/>
          </a:bodyPr>
          <a:lstStyle>
            <a:lvl1pPr algn="l">
              <a:defRPr sz="2644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51" y="7449175"/>
            <a:ext cx="5618395" cy="1341587"/>
          </a:xfrm>
        </p:spPr>
        <p:txBody>
          <a:bodyPr anchor="t">
            <a:normAutofit/>
          </a:bodyPr>
          <a:lstStyle>
            <a:lvl1pPr marL="0" indent="0" algn="l">
              <a:buNone/>
              <a:defRPr sz="1488">
                <a:solidFill>
                  <a:schemeClr val="tx1"/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401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726" y="1531398"/>
            <a:ext cx="5227049" cy="3498460"/>
          </a:xfrm>
        </p:spPr>
        <p:txBody>
          <a:bodyPr anchor="ctr">
            <a:normAutofit/>
          </a:bodyPr>
          <a:lstStyle>
            <a:lvl1pPr algn="ctr">
              <a:defRPr sz="2644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972551" y="5674631"/>
            <a:ext cx="5618395" cy="1383013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653">
                <a:solidFill>
                  <a:schemeClr val="tx1"/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48" y="7062925"/>
            <a:ext cx="5618400" cy="2099075"/>
          </a:xfrm>
        </p:spPr>
        <p:txBody>
          <a:bodyPr anchor="t">
            <a:normAutofit/>
          </a:bodyPr>
          <a:lstStyle>
            <a:lvl1pPr marL="0" indent="0" algn="l">
              <a:buNone/>
              <a:defRPr sz="1322">
                <a:solidFill>
                  <a:schemeClr val="tx1"/>
                </a:solidFill>
              </a:defRPr>
            </a:lvl1pPr>
            <a:lvl2pPr marL="37783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725620" y="1398492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/>
            <a:r>
              <a:rPr lang="en-US" sz="6611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21707" y="4066124"/>
            <a:ext cx="377923" cy="911817"/>
          </a:xfrm>
          <a:prstGeom prst="rect">
            <a:avLst/>
          </a:prstGeom>
        </p:spPr>
        <p:txBody>
          <a:bodyPr vert="horz" lIns="75565" tIns="37783" rIns="75565" bIns="37783" rtlCol="0" anchor="ctr">
            <a:noAutofit/>
          </a:bodyPr>
          <a:lstStyle/>
          <a:p>
            <a:pPr lvl="0" algn="r"/>
            <a:r>
              <a:rPr lang="en-US" sz="6611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56510" y="5346700"/>
            <a:ext cx="5450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79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8" y="1531398"/>
            <a:ext cx="5618398" cy="357766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644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972551" y="5560568"/>
            <a:ext cx="5618395" cy="1411529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653">
                <a:solidFill>
                  <a:schemeClr val="tx1"/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49" y="6970514"/>
            <a:ext cx="5618398" cy="2191487"/>
          </a:xfrm>
        </p:spPr>
        <p:txBody>
          <a:bodyPr anchor="t">
            <a:normAutofit/>
          </a:bodyPr>
          <a:lstStyle>
            <a:lvl1pPr marL="0" indent="0" algn="l">
              <a:buNone/>
              <a:defRPr sz="1322">
                <a:solidFill>
                  <a:schemeClr val="tx1"/>
                </a:solidFill>
              </a:defRPr>
            </a:lvl1pPr>
            <a:lvl2pPr marL="37783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56513" y="5346700"/>
            <a:ext cx="545947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584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2548" y="3882767"/>
            <a:ext cx="5618400" cy="5279236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56510" y="3671541"/>
            <a:ext cx="54594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045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3079" y="1414051"/>
            <a:ext cx="1337866" cy="77479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2550" y="1414051"/>
            <a:ext cx="4062122" cy="7747948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5161222" y="1414051"/>
            <a:ext cx="0" cy="7747948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577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56509" y="3674020"/>
            <a:ext cx="5450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337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6509" y="2559388"/>
            <a:ext cx="5450476" cy="2841772"/>
          </a:xfrm>
        </p:spPr>
        <p:txBody>
          <a:bodyPr anchor="b">
            <a:normAutofit/>
          </a:bodyPr>
          <a:lstStyle>
            <a:lvl1pPr algn="ctr">
              <a:defRPr sz="3306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6509" y="5823614"/>
            <a:ext cx="5450476" cy="1699616"/>
          </a:xfrm>
        </p:spPr>
        <p:txBody>
          <a:bodyPr anchor="t">
            <a:normAutofit/>
          </a:bodyPr>
          <a:lstStyle>
            <a:lvl1pPr marL="0" indent="0" algn="ctr">
              <a:buNone/>
              <a:defRPr sz="1983">
                <a:solidFill>
                  <a:schemeClr val="tx1"/>
                </a:solidFill>
              </a:defRPr>
            </a:lvl1pPr>
            <a:lvl2pPr marL="377830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5660" indent="0">
              <a:buNone/>
              <a:defRPr sz="1322">
                <a:solidFill>
                  <a:schemeClr val="tx1">
                    <a:tint val="75000"/>
                  </a:schemeClr>
                </a:solidFill>
              </a:defRPr>
            </a:lvl3pPr>
            <a:lvl4pPr marL="113349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4pPr>
            <a:lvl5pPr marL="151132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5pPr>
            <a:lvl6pPr marL="188915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6pPr>
            <a:lvl7pPr marL="2266980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7pPr>
            <a:lvl8pPr marL="264481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8pPr>
            <a:lvl9pPr marL="3022641" indent="0">
              <a:buNone/>
              <a:defRPr sz="115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56511" y="5612385"/>
            <a:ext cx="545047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755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56509" y="3674020"/>
            <a:ext cx="5450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9" y="1427248"/>
            <a:ext cx="5618398" cy="2033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2549" y="3878140"/>
            <a:ext cx="2758123" cy="537521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38702" y="3878140"/>
            <a:ext cx="2758123" cy="537521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84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50" y="4145342"/>
            <a:ext cx="2758123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accent1"/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2550" y="5057088"/>
            <a:ext cx="2758123" cy="422032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35958" y="4145342"/>
            <a:ext cx="2758123" cy="898542"/>
          </a:xfrm>
        </p:spPr>
        <p:txBody>
          <a:bodyPr anchor="b">
            <a:noAutofit/>
          </a:bodyPr>
          <a:lstStyle>
            <a:lvl1pPr marL="0" indent="0">
              <a:buNone/>
              <a:defRPr sz="1983" b="0">
                <a:solidFill>
                  <a:schemeClr val="accent1"/>
                </a:solidFill>
              </a:defRPr>
            </a:lvl1pPr>
            <a:lvl2pPr marL="377830" indent="0">
              <a:buNone/>
              <a:defRPr sz="1653" b="1"/>
            </a:lvl2pPr>
            <a:lvl3pPr marL="755660" indent="0">
              <a:buNone/>
              <a:defRPr sz="1488" b="1"/>
            </a:lvl3pPr>
            <a:lvl4pPr marL="1133490" indent="0">
              <a:buNone/>
              <a:defRPr sz="1322" b="1"/>
            </a:lvl4pPr>
            <a:lvl5pPr marL="1511320" indent="0">
              <a:buNone/>
              <a:defRPr sz="1322" b="1"/>
            </a:lvl5pPr>
            <a:lvl6pPr marL="1889150" indent="0">
              <a:buNone/>
              <a:defRPr sz="1322" b="1"/>
            </a:lvl6pPr>
            <a:lvl7pPr marL="2266980" indent="0">
              <a:buNone/>
              <a:defRPr sz="1322" b="1"/>
            </a:lvl7pPr>
            <a:lvl8pPr marL="2644811" indent="0">
              <a:buNone/>
              <a:defRPr sz="1322" b="1"/>
            </a:lvl8pPr>
            <a:lvl9pPr marL="3022641" indent="0">
              <a:buNone/>
              <a:defRPr sz="1322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35958" y="5057088"/>
            <a:ext cx="2758123" cy="422032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56510" y="3671541"/>
            <a:ext cx="5450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958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9" y="1427248"/>
            <a:ext cx="5618399" cy="20330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56510" y="3671541"/>
            <a:ext cx="545047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7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864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8" y="2165084"/>
            <a:ext cx="2096382" cy="2138680"/>
          </a:xfrm>
        </p:spPr>
        <p:txBody>
          <a:bodyPr anchor="b">
            <a:normAutofit/>
          </a:bodyPr>
          <a:lstStyle>
            <a:lvl1pPr algn="ctr">
              <a:defRPr sz="198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4774" y="1531399"/>
            <a:ext cx="3186175" cy="7630602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548" y="4726216"/>
            <a:ext cx="2096382" cy="3802104"/>
          </a:xfrm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56510" y="4541394"/>
            <a:ext cx="19284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310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548" y="2937382"/>
            <a:ext cx="3001611" cy="2138680"/>
          </a:xfrm>
        </p:spPr>
        <p:txBody>
          <a:bodyPr anchor="b">
            <a:normAutofit/>
          </a:bodyPr>
          <a:lstStyle>
            <a:lvl1pPr algn="ctr">
              <a:defRPr sz="1983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3231" y="1610611"/>
            <a:ext cx="2420876" cy="747218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1322"/>
            </a:lvl2pPr>
            <a:lvl3pPr marL="755660" indent="0">
              <a:buNone/>
              <a:defRPr sz="1322"/>
            </a:lvl3pPr>
            <a:lvl4pPr marL="1133490" indent="0">
              <a:buNone/>
              <a:defRPr sz="1322"/>
            </a:lvl4pPr>
            <a:lvl5pPr marL="1511320" indent="0">
              <a:buNone/>
              <a:defRPr sz="1322"/>
            </a:lvl5pPr>
            <a:lvl6pPr marL="1889150" indent="0">
              <a:buNone/>
              <a:defRPr sz="1322"/>
            </a:lvl6pPr>
            <a:lvl7pPr marL="2266980" indent="0">
              <a:buNone/>
              <a:defRPr sz="1322"/>
            </a:lvl7pPr>
            <a:lvl8pPr marL="2644811" indent="0">
              <a:buNone/>
              <a:defRPr sz="1322"/>
            </a:lvl8pPr>
            <a:lvl9pPr marL="3022641" indent="0">
              <a:buNone/>
              <a:defRPr sz="1322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2548" y="5076063"/>
            <a:ext cx="3001611" cy="2851573"/>
          </a:xfrm>
        </p:spPr>
        <p:txBody>
          <a:bodyPr anchor="t">
            <a:normAutofit/>
          </a:bodyPr>
          <a:lstStyle>
            <a:lvl1pPr marL="0" indent="0" algn="ctr">
              <a:buNone/>
              <a:defRPr sz="1322"/>
            </a:lvl1pPr>
            <a:lvl2pPr marL="377830" indent="0">
              <a:buNone/>
              <a:defRPr sz="992"/>
            </a:lvl2pPr>
            <a:lvl3pPr marL="755660" indent="0">
              <a:buNone/>
              <a:defRPr sz="826"/>
            </a:lvl3pPr>
            <a:lvl4pPr marL="1133490" indent="0">
              <a:buNone/>
              <a:defRPr sz="744"/>
            </a:lvl4pPr>
            <a:lvl5pPr marL="1511320" indent="0">
              <a:buNone/>
              <a:defRPr sz="744"/>
            </a:lvl5pPr>
            <a:lvl6pPr marL="1889150" indent="0">
              <a:buNone/>
              <a:defRPr sz="744"/>
            </a:lvl6pPr>
            <a:lvl7pPr marL="2266980" indent="0">
              <a:buNone/>
              <a:defRPr sz="744"/>
            </a:lvl7pPr>
            <a:lvl8pPr marL="2644811" indent="0">
              <a:buNone/>
              <a:defRPr sz="744"/>
            </a:lvl8pPr>
            <a:lvl9pPr marL="3022641" indent="0">
              <a:buNone/>
              <a:defRPr sz="744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05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7563497" cy="106934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2549" y="1427248"/>
            <a:ext cx="5618398" cy="2033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548" y="3882767"/>
            <a:ext cx="5618400" cy="53716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53082" y="9294016"/>
            <a:ext cx="948928" cy="4356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2549" y="9294016"/>
            <a:ext cx="4218440" cy="4356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64103" y="9294016"/>
            <a:ext cx="326845" cy="4356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6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200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377830" rtl="0" eaLnBrk="1" latinLnBrk="0" hangingPunct="1">
        <a:spcBef>
          <a:spcPct val="0"/>
        </a:spcBef>
        <a:buNone/>
        <a:defRPr sz="3306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36144" indent="-236144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98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613974" indent="-236144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653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91804" indent="-236144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488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275177" indent="-141686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322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653007" indent="-141686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15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078065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15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455896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15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833726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15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211556" indent="-188915" algn="l" defTabSz="377830" rtl="0" eaLnBrk="1" latinLnBrk="0" hangingPunct="1">
        <a:spcBef>
          <a:spcPct val="20000"/>
        </a:spcBef>
        <a:spcAft>
          <a:spcPts val="496"/>
        </a:spcAft>
        <a:buClr>
          <a:schemeClr val="accent1"/>
        </a:buClr>
        <a:buSzPct val="115000"/>
        <a:buFont typeface="Arial"/>
        <a:buChar char="•"/>
        <a:defRPr sz="1157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83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66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49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32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15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6980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4811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2641" algn="l" defTabSz="377830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un.java.com/" TargetMode="External"/><Relationship Id="rId3" Type="http://schemas.openxmlformats.org/officeDocument/2006/relationships/hyperlink" Target="http://www.wikipedia.org/" TargetMode="External"/><Relationship Id="rId7" Type="http://schemas.openxmlformats.org/officeDocument/2006/relationships/hyperlink" Target="http://www.wrox.com/" TargetMode="External"/><Relationship Id="rId12" Type="http://schemas.openxmlformats.org/officeDocument/2006/relationships/hyperlink" Target="http://www.jakrta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iley.com/" TargetMode="External"/><Relationship Id="rId11" Type="http://schemas.openxmlformats.org/officeDocument/2006/relationships/hyperlink" Target="http://www.plannet.source.com/" TargetMode="External"/><Relationship Id="rId5" Type="http://schemas.openxmlformats.org/officeDocument/2006/relationships/hyperlink" Target="http://www.suncertification.com/" TargetMode="External"/><Relationship Id="rId10" Type="http://schemas.openxmlformats.org/officeDocument/2006/relationships/hyperlink" Target="http://www.minddt.com/" TargetMode="External"/><Relationship Id="rId4" Type="http://schemas.openxmlformats.org/officeDocument/2006/relationships/hyperlink" Target="http://www.w3schools.com/" TargetMode="External"/><Relationship Id="rId9" Type="http://schemas.openxmlformats.org/officeDocument/2006/relationships/hyperlink" Target="http://www.ignou.ac.in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43193" y="1301230"/>
            <a:ext cx="116268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Calibri"/>
                <a:cs typeface="Calibri"/>
              </a:rPr>
              <a:t>P</a:t>
            </a:r>
            <a:r>
              <a:rPr sz="1200" b="1" dirty="0">
                <a:latin typeface="Calibri"/>
                <a:cs typeface="Calibri"/>
              </a:rPr>
              <a:t>r</a:t>
            </a:r>
            <a:r>
              <a:rPr sz="1200" b="1" spc="-10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j</a:t>
            </a:r>
            <a:r>
              <a:rPr sz="1200" b="1" spc="-5" dirty="0">
                <a:latin typeface="Calibri"/>
                <a:cs typeface="Calibri"/>
              </a:rPr>
              <a:t>ec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p</a:t>
            </a:r>
            <a:r>
              <a:rPr sz="1200" b="1" spc="-20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t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alibri"/>
                <a:cs typeface="Calibri"/>
              </a:rPr>
              <a:t>O</a:t>
            </a:r>
            <a:r>
              <a:rPr sz="1200" b="1" spc="-10" dirty="0">
                <a:latin typeface="Calibri"/>
                <a:cs typeface="Calibri"/>
              </a:rPr>
              <a:t>n</a:t>
            </a:r>
            <a:endParaRPr sz="1200">
              <a:latin typeface="Calibri"/>
              <a:cs typeface="Calibri"/>
            </a:endParaRPr>
          </a:p>
          <a:p>
            <a:pPr marL="36830">
              <a:lnSpc>
                <a:spcPct val="100000"/>
              </a:lnSpc>
              <a:spcBef>
                <a:spcPts val="745"/>
              </a:spcBef>
            </a:pP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nlin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Job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</a:rPr>
              <a:t>P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spc="-20" dirty="0">
                <a:latin typeface="Calibri"/>
                <a:cs typeface="Calibri"/>
              </a:rPr>
              <a:t>r</a:t>
            </a:r>
            <a:r>
              <a:rPr sz="1200" spc="-5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al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98536" y="2934959"/>
            <a:ext cx="2453005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22860" algn="ctr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Sub</a:t>
            </a:r>
            <a:r>
              <a:rPr sz="1200" b="1" spc="-5" dirty="0">
                <a:latin typeface="Calibri"/>
                <a:cs typeface="Calibri"/>
              </a:rPr>
              <a:t>mit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d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By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Mihi</a:t>
            </a:r>
            <a:r>
              <a:rPr sz="1200" spc="-5" dirty="0">
                <a:latin typeface="Calibri"/>
                <a:cs typeface="Calibri"/>
              </a:rPr>
              <a:t>r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P.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</a:rPr>
              <a:t>Ma</a:t>
            </a:r>
            <a:r>
              <a:rPr sz="1200" spc="-15" dirty="0">
                <a:latin typeface="Calibri"/>
                <a:cs typeface="Calibri"/>
              </a:rPr>
              <a:t>k</a:t>
            </a:r>
            <a:r>
              <a:rPr sz="1200" spc="-20" dirty="0">
                <a:latin typeface="Calibri"/>
                <a:cs typeface="Calibri"/>
              </a:rPr>
              <a:t>w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5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(Sea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</a:rPr>
              <a:t>N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: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</a:rPr>
              <a:t>6</a:t>
            </a:r>
            <a:r>
              <a:rPr sz="1200" spc="-5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1</a:t>
            </a:r>
            <a:r>
              <a:rPr sz="1200" spc="-10" dirty="0">
                <a:latin typeface="Calibri"/>
                <a:cs typeface="Calibri"/>
              </a:rPr>
              <a:t>5</a:t>
            </a:r>
            <a:r>
              <a:rPr sz="1200" spc="-5" dirty="0">
                <a:latin typeface="Calibri"/>
                <a:cs typeface="Calibri"/>
              </a:rPr>
              <a:t>1</a:t>
            </a:r>
            <a:r>
              <a:rPr sz="1200" spc="-20" dirty="0">
                <a:latin typeface="Calibri"/>
                <a:cs typeface="Calibri"/>
              </a:rPr>
              <a:t>1</a:t>
            </a:r>
            <a:r>
              <a:rPr sz="1200" spc="-5" dirty="0">
                <a:latin typeface="Calibri"/>
                <a:cs typeface="Calibri"/>
              </a:rPr>
              <a:t>8</a:t>
            </a:r>
            <a:r>
              <a:rPr sz="1200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617" y="3953373"/>
            <a:ext cx="1774825" cy="85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Sub</a:t>
            </a:r>
            <a:r>
              <a:rPr sz="1200" b="1" spc="-5" dirty="0">
                <a:latin typeface="Calibri"/>
                <a:cs typeface="Calibri"/>
              </a:rPr>
              <a:t>mit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d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alibri"/>
                <a:cs typeface="Calibri"/>
              </a:rPr>
              <a:t>f</a:t>
            </a:r>
            <a:r>
              <a:rPr sz="1200" b="1" spc="-20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r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"/>
              </a:spcBef>
            </a:pPr>
            <a:endParaRPr sz="105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Pr</a:t>
            </a:r>
            <a:r>
              <a:rPr sz="1200" spc="-5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j</a:t>
            </a:r>
            <a:r>
              <a:rPr sz="1200" spc="-5" dirty="0">
                <a:latin typeface="Calibri"/>
                <a:cs typeface="Calibri"/>
              </a:rPr>
              <a:t>ect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Calibri"/>
                <a:cs typeface="Calibri"/>
              </a:rPr>
              <a:t>Work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8"/>
              </a:spcBef>
            </a:pPr>
            <a:endParaRPr sz="1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latin typeface="Calibri"/>
                <a:cs typeface="Calibri"/>
              </a:rPr>
              <a:t>B</a:t>
            </a:r>
            <a:r>
              <a:rPr sz="1200" spc="-5" dirty="0">
                <a:latin typeface="Calibri"/>
                <a:cs typeface="Calibri"/>
              </a:rPr>
              <a:t>C</a:t>
            </a:r>
            <a:r>
              <a:rPr sz="1200" spc="-10" dirty="0">
                <a:latin typeface="Calibri"/>
                <a:cs typeface="Calibri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10" dirty="0">
                <a:latin typeface="Calibri"/>
                <a:cs typeface="Calibri"/>
              </a:rPr>
              <a:t>mes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5" dirty="0">
                <a:latin typeface="Calibri"/>
                <a:cs typeface="Calibri"/>
              </a:rPr>
              <a:t>er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-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Calibri"/>
                <a:cs typeface="Calibri"/>
              </a:rPr>
              <a:t>V</a:t>
            </a:r>
            <a:r>
              <a:rPr sz="1200" spc="-5" dirty="0">
                <a:latin typeface="Calibri"/>
                <a:cs typeface="Calibri"/>
              </a:rPr>
              <a:t>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Calibri"/>
                <a:cs typeface="Calibri"/>
              </a:rPr>
              <a:t>(202</a:t>
            </a:r>
            <a:r>
              <a:rPr sz="1200" spc="-10" dirty="0">
                <a:latin typeface="Calibri"/>
                <a:cs typeface="Calibri"/>
              </a:rPr>
              <a:t>2-23)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9940" y="5989700"/>
            <a:ext cx="879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Calibri"/>
                <a:cs typeface="Calibri"/>
              </a:rPr>
              <a:t>Sub</a:t>
            </a:r>
            <a:r>
              <a:rPr sz="1200" b="1" spc="-5" dirty="0">
                <a:latin typeface="Calibri"/>
                <a:cs typeface="Calibri"/>
              </a:rPr>
              <a:t>mit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d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alibri"/>
                <a:cs typeface="Calibri"/>
              </a:rPr>
              <a:t>T</a:t>
            </a:r>
            <a:r>
              <a:rPr sz="1200" b="1" spc="-10" dirty="0">
                <a:latin typeface="Calibri"/>
                <a:cs typeface="Calibri"/>
              </a:rPr>
              <a:t>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4102" y="8071867"/>
            <a:ext cx="4758690" cy="516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9125" marR="5080" indent="-1877060">
              <a:lnSpc>
                <a:spcPts val="2660"/>
              </a:lnSpc>
            </a:pPr>
            <a:r>
              <a:rPr sz="1200" b="1" spc="-10" dirty="0">
                <a:latin typeface="Calibri"/>
                <a:cs typeface="Calibri"/>
              </a:rPr>
              <a:t>S.G.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spc="-5" dirty="0">
                <a:latin typeface="Calibri"/>
                <a:cs typeface="Calibri"/>
              </a:rPr>
              <a:t>ng</a:t>
            </a:r>
            <a:r>
              <a:rPr sz="1200" b="1" spc="-15" dirty="0">
                <a:latin typeface="Calibri"/>
                <a:cs typeface="Calibri"/>
              </a:rPr>
              <a:t>l</a:t>
            </a:r>
            <a:r>
              <a:rPr sz="1200" b="1" spc="-5" dirty="0">
                <a:latin typeface="Calibri"/>
                <a:cs typeface="Calibri"/>
              </a:rPr>
              <a:t>ish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Me</a:t>
            </a:r>
            <a:r>
              <a:rPr sz="1200" b="1" spc="-10" dirty="0">
                <a:latin typeface="Calibri"/>
                <a:cs typeface="Calibri"/>
              </a:rPr>
              <a:t>diu</a:t>
            </a:r>
            <a:r>
              <a:rPr sz="1200" b="1" dirty="0">
                <a:latin typeface="Calibri"/>
                <a:cs typeface="Calibri"/>
              </a:rPr>
              <a:t>m</a:t>
            </a:r>
            <a:r>
              <a:rPr sz="1200" b="1" spc="-45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5" dirty="0">
                <a:latin typeface="Calibri"/>
                <a:cs typeface="Calibri"/>
              </a:rPr>
              <a:t>olleg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Calibri"/>
                <a:cs typeface="Calibri"/>
              </a:rPr>
              <a:t>of</a:t>
            </a:r>
            <a:r>
              <a:rPr sz="1200" b="1" spc="-35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10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mme</a:t>
            </a:r>
            <a:r>
              <a:rPr sz="1200" b="1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c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nd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10" dirty="0">
                <a:latin typeface="Calibri"/>
                <a:cs typeface="Calibri"/>
              </a:rPr>
              <a:t>n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5" dirty="0">
                <a:latin typeface="Calibri"/>
                <a:cs typeface="Calibri"/>
              </a:rPr>
              <a:t>ge</a:t>
            </a:r>
            <a:r>
              <a:rPr sz="1200" b="1" spc="5" dirty="0">
                <a:latin typeface="Calibri"/>
                <a:cs typeface="Calibri"/>
              </a:rPr>
              <a:t>m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spc="-10" dirty="0">
                <a:latin typeface="Calibri"/>
                <a:cs typeface="Calibri"/>
              </a:rPr>
              <a:t>nt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Calibri"/>
                <a:cs typeface="Calibri"/>
              </a:rPr>
              <a:t>(</a:t>
            </a:r>
            <a:r>
              <a:rPr sz="1200" b="1" spc="-20" dirty="0">
                <a:latin typeface="Calibri"/>
                <a:cs typeface="Calibri"/>
              </a:rPr>
              <a:t>S</a:t>
            </a:r>
            <a:r>
              <a:rPr sz="1200" b="1" dirty="0">
                <a:latin typeface="Calibri"/>
                <a:cs typeface="Calibri"/>
              </a:rPr>
              <a:t>EMCO</a:t>
            </a:r>
            <a:r>
              <a:rPr sz="1200" b="1" spc="-5" dirty="0">
                <a:latin typeface="Calibri"/>
                <a:cs typeface="Calibri"/>
              </a:rPr>
              <a:t>M)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Calibri"/>
                <a:cs typeface="Calibri"/>
              </a:rPr>
              <a:t>CV</a:t>
            </a:r>
            <a:r>
              <a:rPr sz="1200" b="1" dirty="0">
                <a:latin typeface="Calibri"/>
                <a:cs typeface="Calibri"/>
              </a:rPr>
              <a:t>M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Uni</a:t>
            </a:r>
            <a:r>
              <a:rPr sz="1200" b="1" spc="-5" dirty="0">
                <a:latin typeface="Calibri"/>
                <a:cs typeface="Calibri"/>
              </a:rPr>
              <a:t>v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s</a:t>
            </a:r>
            <a:r>
              <a:rPr sz="1200" b="1" dirty="0">
                <a:latin typeface="Calibri"/>
                <a:cs typeface="Calibri"/>
              </a:rPr>
              <a:t>i</a:t>
            </a:r>
            <a:r>
              <a:rPr sz="1200" b="1" spc="-5" dirty="0">
                <a:latin typeface="Calibri"/>
                <a:cs typeface="Calibri"/>
              </a:rPr>
              <a:t>ty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50285" y="6577583"/>
            <a:ext cx="1550036" cy="1359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5" y="640843"/>
            <a:ext cx="6687184" cy="3632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n Ex</a:t>
            </a:r>
            <a:r>
              <a:rPr sz="1400" b="1" u="heavy" spc="-5" dirty="0">
                <a:latin typeface="Times New Roman"/>
                <a:cs typeface="Times New Roman"/>
              </a:rPr>
              <a:t>i</a:t>
            </a:r>
            <a:r>
              <a:rPr sz="1400" b="1" u="heavy" dirty="0">
                <a:latin typeface="Times New Roman"/>
                <a:cs typeface="Times New Roman"/>
              </a:rPr>
              <a:t>st</a:t>
            </a:r>
            <a:r>
              <a:rPr sz="1400" b="1" u="heavy" spc="-10" dirty="0">
                <a:latin typeface="Times New Roman"/>
                <a:cs typeface="Times New Roman"/>
              </a:rPr>
              <a:t>i</a:t>
            </a:r>
            <a:r>
              <a:rPr sz="1400" b="1" u="heavy" dirty="0">
                <a:latin typeface="Times New Roman"/>
                <a:cs typeface="Times New Roman"/>
              </a:rPr>
              <a:t>ng </a:t>
            </a:r>
            <a:r>
              <a:rPr sz="1400" b="1" u="heavy" spc="-20" dirty="0">
                <a:latin typeface="Times New Roman"/>
                <a:cs typeface="Times New Roman"/>
              </a:rPr>
              <a:t>S</a:t>
            </a:r>
            <a:r>
              <a:rPr sz="1400" b="1" u="heavy" dirty="0">
                <a:latin typeface="Times New Roman"/>
                <a:cs typeface="Times New Roman"/>
              </a:rPr>
              <a:t>y</a:t>
            </a:r>
            <a:r>
              <a:rPr sz="1400" b="1" u="heavy" spc="-10" dirty="0">
                <a:latin typeface="Times New Roman"/>
                <a:cs typeface="Times New Roman"/>
              </a:rPr>
              <a:t>s</a:t>
            </a:r>
            <a:r>
              <a:rPr sz="1400" b="1" u="heavy" dirty="0">
                <a:latin typeface="Times New Roman"/>
                <a:cs typeface="Times New Roman"/>
              </a:rPr>
              <a:t>tem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marR="5715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ur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ith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ines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5" dirty="0">
                <a:latin typeface="Times New Roman"/>
                <a:cs typeface="Times New Roman"/>
              </a:rPr>
              <a:t>ny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ific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 Ho</a:t>
            </a:r>
            <a:r>
              <a:rPr sz="1200" spc="-5" dirty="0">
                <a:latin typeface="Times New Roman"/>
                <a:cs typeface="Times New Roman"/>
              </a:rPr>
              <a:t>we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 these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 have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limit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tions, in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ludin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194310" marR="8255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Li</a:t>
            </a:r>
            <a:r>
              <a:rPr sz="1200" b="1" spc="-1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it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7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listing</a:t>
            </a:r>
            <a:r>
              <a:rPr sz="1200" b="1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urr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limited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2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ovide a</a:t>
            </a:r>
            <a:r>
              <a:rPr sz="1200" spc="-5" dirty="0">
                <a:latin typeface="Times New Roman"/>
                <a:cs typeface="Times New Roman"/>
              </a:rPr>
              <a:t> c</a:t>
            </a:r>
            <a:r>
              <a:rPr sz="1200" dirty="0">
                <a:latin typeface="Times New Roman"/>
                <a:cs typeface="Times New Roman"/>
              </a:rPr>
              <a:t>ompr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nsive list of job opportuniti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5080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La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k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of 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tion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b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tw</a:t>
            </a:r>
            <a:r>
              <a:rPr sz="1200" b="1" spc="-5" dirty="0">
                <a:latin typeface="Times New Roman"/>
                <a:cs typeface="Times New Roman"/>
              </a:rPr>
              <a:t>ee</a:t>
            </a:r>
            <a:r>
              <a:rPr sz="1200" b="1" dirty="0">
                <a:latin typeface="Times New Roman"/>
                <a:cs typeface="Times New Roman"/>
              </a:rPr>
              <a:t>n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ee</a:t>
            </a:r>
            <a:r>
              <a:rPr sz="1200" b="1" dirty="0">
                <a:latin typeface="Times New Roman"/>
                <a:cs typeface="Times New Roman"/>
              </a:rPr>
              <a:t>k</a:t>
            </a:r>
            <a:r>
              <a:rPr sz="1200" b="1" spc="-5" dirty="0">
                <a:latin typeface="Times New Roman"/>
                <a:cs typeface="Times New Roman"/>
              </a:rPr>
              <a:t>er</a:t>
            </a:r>
            <a:r>
              <a:rPr sz="1200" b="1" dirty="0">
                <a:latin typeface="Times New Roman"/>
                <a:cs typeface="Times New Roman"/>
              </a:rPr>
              <a:t>s 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  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ploy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2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: 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isting 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stems 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 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ide 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find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tuniti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6350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oor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2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iend</a:t>
            </a:r>
            <a:r>
              <a:rPr sz="1200" spc="2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making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dif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ult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vigate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 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site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9525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In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fi</a:t>
            </a:r>
            <a:r>
              <a:rPr sz="1200" b="1" spc="-10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ient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rc</a:t>
            </a:r>
            <a:r>
              <a:rPr sz="1200" b="1" dirty="0">
                <a:latin typeface="Times New Roman"/>
                <a:cs typeface="Times New Roman"/>
              </a:rPr>
              <a:t>h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algo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ith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isting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ici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orithms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5080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Ins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u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</a:t>
            </a:r>
            <a:r>
              <a:rPr sz="1200" b="1" dirty="0">
                <a:latin typeface="Times New Roman"/>
                <a:cs typeface="Times New Roman"/>
              </a:rPr>
              <a:t>gist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a</a:t>
            </a:r>
            <a:r>
              <a:rPr sz="1200" b="1" dirty="0">
                <a:latin typeface="Times New Roman"/>
                <a:cs typeface="Times New Roman"/>
              </a:rPr>
              <a:t>tion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log</a:t>
            </a:r>
            <a:r>
              <a:rPr sz="1200" b="1" spc="-10" dirty="0">
                <a:latin typeface="Times New Roman"/>
                <a:cs typeface="Times New Roman"/>
              </a:rPr>
              <a:t>i</a:t>
            </a:r>
            <a:r>
              <a:rPr sz="1200" b="1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ur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20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ide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in, putting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user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'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rson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and sensitive in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 risk.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793" y="5029416"/>
            <a:ext cx="6685915" cy="376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1430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</a:t>
            </a:r>
            <a:r>
              <a:rPr sz="1200" spc="-5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ims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limitations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onn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a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 find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tuniti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 The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port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will of</a:t>
            </a:r>
            <a:r>
              <a:rPr sz="1200" spc="-5" dirty="0">
                <a:latin typeface="Times New Roman"/>
                <a:cs typeface="Times New Roman"/>
              </a:rPr>
              <a:t>fe</a:t>
            </a:r>
            <a:r>
              <a:rPr sz="1200" dirty="0">
                <a:latin typeface="Times New Roman"/>
                <a:cs typeface="Times New Roman"/>
              </a:rPr>
              <a:t>r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followi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1400">
              <a:latin typeface="Times New Roman"/>
              <a:cs typeface="Times New Roman"/>
            </a:endParaRPr>
          </a:p>
          <a:p>
            <a:pPr marL="194310" marR="7620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r-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ien</a:t>
            </a:r>
            <a:r>
              <a:rPr sz="1200" b="1" spc="5" dirty="0">
                <a:latin typeface="Times New Roman"/>
                <a:cs typeface="Times New Roman"/>
              </a:rPr>
              <a:t>d</a:t>
            </a:r>
            <a:r>
              <a:rPr sz="1200" b="1" dirty="0">
                <a:latin typeface="Times New Roman"/>
                <a:cs typeface="Times New Roman"/>
              </a:rPr>
              <a:t>ly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r-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iend</a:t>
            </a:r>
            <a:r>
              <a:rPr sz="1200" spc="2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rf</a:t>
            </a:r>
            <a:r>
              <a:rPr sz="1200" spc="-5" dirty="0">
                <a:latin typeface="Times New Roman"/>
                <a:cs typeface="Times New Roman"/>
              </a:rPr>
              <a:t>ace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making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e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5715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Effici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nt </a:t>
            </a:r>
            <a:r>
              <a:rPr sz="1200" b="1" spc="-1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rc</a:t>
            </a:r>
            <a:r>
              <a:rPr sz="1200" b="1" dirty="0">
                <a:latin typeface="Times New Roman"/>
                <a:cs typeface="Times New Roman"/>
              </a:rPr>
              <a:t>h </a:t>
            </a:r>
            <a:r>
              <a:rPr sz="1200" b="1" spc="-14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algori</a:t>
            </a:r>
            <a:r>
              <a:rPr sz="1200" b="1" spc="5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h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ient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orithm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mat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with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nings.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6985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u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 </a:t>
            </a:r>
            <a:r>
              <a:rPr sz="1200" b="1" spc="-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r 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re</a:t>
            </a:r>
            <a:r>
              <a:rPr sz="1200" b="1" dirty="0">
                <a:latin typeface="Times New Roman"/>
                <a:cs typeface="Times New Roman"/>
              </a:rPr>
              <a:t>gis</a:t>
            </a:r>
            <a:r>
              <a:rPr sz="1200" b="1" spc="10" dirty="0">
                <a:latin typeface="Times New Roman"/>
                <a:cs typeface="Times New Roman"/>
              </a:rPr>
              <a:t>t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ati</a:t>
            </a:r>
            <a:r>
              <a:rPr sz="1200" b="1" spc="5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n 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 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logi</a:t>
            </a:r>
            <a:r>
              <a:rPr sz="1200" b="1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: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ure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in,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priv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uri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users'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rsonal and 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nsitive in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5080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Da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abase </a:t>
            </a:r>
            <a:r>
              <a:rPr sz="1200" b="1" spc="-1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to </a:t>
            </a:r>
            <a:r>
              <a:rPr sz="1200" b="1" spc="-1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store </a:t>
            </a:r>
            <a:r>
              <a:rPr sz="1200" b="1" spc="-1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 </a:t>
            </a:r>
            <a:r>
              <a:rPr sz="1200" b="1" spc="-135" dirty="0">
                <a:latin typeface="Times New Roman"/>
                <a:cs typeface="Times New Roman"/>
              </a:rPr>
              <a:t> </a:t>
            </a:r>
            <a:r>
              <a:rPr sz="1200" b="1" spc="10" dirty="0">
                <a:latin typeface="Times New Roman"/>
                <a:cs typeface="Times New Roman"/>
              </a:rPr>
              <a:t>l</a:t>
            </a:r>
            <a:r>
              <a:rPr sz="1200" b="1" dirty="0">
                <a:latin typeface="Times New Roman"/>
                <a:cs typeface="Times New Roman"/>
              </a:rPr>
              <a:t>isti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gs </a:t>
            </a:r>
            <a:r>
              <a:rPr sz="1200" b="1" spc="-1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 </a:t>
            </a:r>
            <a:r>
              <a:rPr sz="1200" b="1" spc="-1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 </a:t>
            </a:r>
            <a:r>
              <a:rPr sz="1200" b="1" spc="-1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ee</a:t>
            </a:r>
            <a:r>
              <a:rPr sz="1200" b="1" dirty="0">
                <a:latin typeface="Times New Roman"/>
                <a:cs typeface="Times New Roman"/>
              </a:rPr>
              <a:t>k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r </a:t>
            </a:r>
            <a:r>
              <a:rPr sz="1200" b="1" spc="-1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il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spc="2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in a d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pro</a:t>
            </a:r>
            <a:r>
              <a:rPr sz="1200" spc="-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idi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c</a:t>
            </a:r>
            <a:r>
              <a:rPr sz="1200" dirty="0">
                <a:latin typeface="Times New Roman"/>
                <a:cs typeface="Times New Roman"/>
              </a:rPr>
              <a:t>omp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nsive list of job opportuniti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Times New Roman"/>
              <a:buAutoNum type="arabicPeriod"/>
            </a:pPr>
            <a:endParaRPr sz="1200">
              <a:latin typeface="Times New Roman"/>
              <a:cs typeface="Times New Roman"/>
            </a:endParaRPr>
          </a:p>
          <a:p>
            <a:pPr marL="194310" marR="5080" indent="-181610">
              <a:lnSpc>
                <a:spcPts val="138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No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ica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ion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system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or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ploye</a:t>
            </a:r>
            <a:r>
              <a:rPr sz="1200" b="1" spc="-10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notif</a:t>
            </a:r>
            <a:r>
              <a:rPr sz="1200" spc="-15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rding the 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 marR="9525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prop</a:t>
            </a:r>
            <a:r>
              <a:rPr sz="1200" spc="-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dditional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fits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-1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ls,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providing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lue to job se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0959" y="4530851"/>
            <a:ext cx="254508" cy="310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794" y="962657"/>
            <a:ext cx="6684009" cy="5537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411095">
              <a:lnSpc>
                <a:spcPct val="100000"/>
              </a:lnSpc>
            </a:pPr>
            <a:r>
              <a:rPr sz="1400" b="1" u="heavy" dirty="0">
                <a:latin typeface="Times New Roman"/>
                <a:cs typeface="Times New Roman"/>
              </a:rPr>
              <a:t>Har</a:t>
            </a:r>
            <a:r>
              <a:rPr sz="1400" b="1" u="heavy" spc="-15" dirty="0">
                <a:latin typeface="Times New Roman"/>
                <a:cs typeface="Times New Roman"/>
              </a:rPr>
              <a:t>d</a:t>
            </a:r>
            <a:r>
              <a:rPr sz="1400" b="1" u="heavy" dirty="0">
                <a:latin typeface="Times New Roman"/>
                <a:cs typeface="Times New Roman"/>
              </a:rPr>
              <a:t>w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re</a:t>
            </a:r>
            <a:r>
              <a:rPr sz="1400" b="1" u="heavy" spc="-10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and</a:t>
            </a:r>
            <a:r>
              <a:rPr sz="1400" b="1" u="heavy" spc="-5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S</a:t>
            </a:r>
            <a:r>
              <a:rPr sz="1400" b="1" u="heavy" spc="-10" dirty="0">
                <a:latin typeface="Times New Roman"/>
                <a:cs typeface="Times New Roman"/>
              </a:rPr>
              <a:t>o</a:t>
            </a:r>
            <a:r>
              <a:rPr sz="1400" b="1" u="heavy" dirty="0">
                <a:latin typeface="Times New Roman"/>
                <a:cs typeface="Times New Roman"/>
              </a:rPr>
              <a:t>f</a:t>
            </a:r>
            <a:r>
              <a:rPr sz="1400" b="1" u="heavy" spc="-15" dirty="0">
                <a:latin typeface="Times New Roman"/>
                <a:cs typeface="Times New Roman"/>
              </a:rPr>
              <a:t>t</a:t>
            </a:r>
            <a:r>
              <a:rPr sz="1400" b="1" u="heavy" dirty="0">
                <a:latin typeface="Times New Roman"/>
                <a:cs typeface="Times New Roman"/>
              </a:rPr>
              <a:t>w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re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Hard</a:t>
            </a:r>
            <a:r>
              <a:rPr sz="1200" b="1" spc="10" dirty="0">
                <a:latin typeface="Times New Roman"/>
                <a:cs typeface="Times New Roman"/>
              </a:rPr>
              <a:t>w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ica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io</a:t>
            </a:r>
            <a:r>
              <a:rPr sz="1200" b="1" spc="-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55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ssor: 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ntium 4 (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Cor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)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RAM: 256 MB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D: 1.2 GB H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Disk Sp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Monitor: V</a:t>
            </a:r>
            <a:r>
              <a:rPr sz="1200" spc="-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A/SV</a:t>
            </a:r>
            <a:r>
              <a:rPr sz="1200" spc="-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A Colour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Mouse: A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M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use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bo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rd: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indo</a:t>
            </a:r>
            <a:r>
              <a:rPr sz="1200" spc="1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s Suppo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ted </a:t>
            </a:r>
            <a:r>
              <a:rPr sz="1200" spc="-5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bo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9"/>
              </a:spcBef>
              <a:buFont typeface="Symbol"/>
              <a:buChar char=""/>
            </a:pPr>
            <a:endParaRPr sz="14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So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spc="-20" dirty="0">
                <a:latin typeface="Times New Roman"/>
                <a:cs typeface="Times New Roman"/>
              </a:rPr>
              <a:t>t</a:t>
            </a:r>
            <a:r>
              <a:rPr sz="1200" b="1" spc="5" dirty="0">
                <a:latin typeface="Times New Roman"/>
                <a:cs typeface="Times New Roman"/>
              </a:rPr>
              <a:t>w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Sp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ica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io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spc="-15" dirty="0">
                <a:latin typeface="Times New Roman"/>
                <a:cs typeface="Times New Roman"/>
              </a:rPr>
              <a:t>s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9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43700"/>
              </a:lnSpc>
            </a:pPr>
            <a:r>
              <a:rPr sz="1200" dirty="0">
                <a:latin typeface="Times New Roman"/>
                <a:cs typeface="Times New Roman"/>
              </a:rPr>
              <a:t>Soft</a:t>
            </a:r>
            <a:r>
              <a:rPr sz="1200" spc="-5" dirty="0">
                <a:latin typeface="Times New Roman"/>
                <a:cs typeface="Times New Roman"/>
              </a:rPr>
              <a:t>wa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onsists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instru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mold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rithm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tic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bilities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</a:t>
            </a:r>
            <a:r>
              <a:rPr sz="1200" spc="-10" dirty="0">
                <a:latin typeface="Times New Roman"/>
                <a:cs typeface="Times New Roman"/>
              </a:rPr>
              <a:t>w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 units to 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 sp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fic tasks.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followi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tools 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 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to fin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</a:t>
            </a:r>
            <a:r>
              <a:rPr sz="1200" spc="5" dirty="0">
                <a:latin typeface="Times New Roman"/>
                <a:cs typeface="Times New Roman"/>
              </a:rPr>
              <a:t>z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oje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 the b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sic </a:t>
            </a:r>
            <a:r>
              <a:rPr sz="1200" spc="-5" dirty="0">
                <a:latin typeface="Times New Roman"/>
                <a:cs typeface="Times New Roman"/>
              </a:rPr>
              <a:t>re</a:t>
            </a:r>
            <a:r>
              <a:rPr sz="1200" dirty="0">
                <a:latin typeface="Times New Roman"/>
                <a:cs typeface="Times New Roman"/>
              </a:rPr>
              <a:t>qui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ments 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 </a:t>
            </a:r>
            <a:r>
              <a:rPr sz="1200" spc="5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proje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3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buFont typeface="Symbol"/>
              <a:buChar char="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JDK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1.8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10" dirty="0">
                <a:latin typeface="Times New Roman"/>
                <a:cs typeface="Times New Roman"/>
              </a:rPr>
              <a:t>g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g Languag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: J</a:t>
            </a:r>
            <a:r>
              <a:rPr sz="1200" b="1" spc="-10" dirty="0">
                <a:latin typeface="Times New Roman"/>
                <a:cs typeface="Times New Roman"/>
              </a:rPr>
              <a:t>A</a:t>
            </a:r>
            <a:r>
              <a:rPr sz="1200" b="1" dirty="0">
                <a:latin typeface="Times New Roman"/>
                <a:cs typeface="Times New Roman"/>
              </a:rPr>
              <a:t>V</a:t>
            </a:r>
            <a:r>
              <a:rPr sz="1200" b="1" spc="-5" dirty="0">
                <a:latin typeface="Times New Roman"/>
                <a:cs typeface="Times New Roman"/>
              </a:rPr>
              <a:t>A</a:t>
            </a:r>
            <a:r>
              <a:rPr sz="1200" b="1" dirty="0">
                <a:latin typeface="Times New Roman"/>
                <a:cs typeface="Times New Roman"/>
              </a:rPr>
              <a:t>, </a:t>
            </a:r>
            <a:r>
              <a:rPr sz="1200" b="1" spc="10" dirty="0">
                <a:latin typeface="Times New Roman"/>
                <a:cs typeface="Times New Roman"/>
              </a:rPr>
              <a:t>J</a:t>
            </a:r>
            <a:r>
              <a:rPr sz="1200" b="1" dirty="0">
                <a:latin typeface="Times New Roman"/>
                <a:cs typeface="Times New Roman"/>
              </a:rPr>
              <a:t>DBC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71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W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b Tools: JS</a:t>
            </a: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, SER</a:t>
            </a:r>
            <a:r>
              <a:rPr sz="1200" b="1" spc="-5" dirty="0">
                <a:latin typeface="Times New Roman"/>
                <a:cs typeface="Times New Roman"/>
              </a:rPr>
              <a:t>V</a:t>
            </a:r>
            <a:r>
              <a:rPr sz="1200" b="1" dirty="0">
                <a:latin typeface="Times New Roman"/>
                <a:cs typeface="Times New Roman"/>
              </a:rPr>
              <a:t>LET, JDBC, HT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L, </a:t>
            </a:r>
            <a:r>
              <a:rPr sz="1200" b="1" spc="-1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W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b S</a:t>
            </a:r>
            <a:r>
              <a:rPr sz="1200" b="1" spc="-5" dirty="0">
                <a:latin typeface="Times New Roman"/>
                <a:cs typeface="Times New Roman"/>
              </a:rPr>
              <a:t>er</a:t>
            </a:r>
            <a:r>
              <a:rPr sz="1200" b="1" dirty="0">
                <a:latin typeface="Times New Roman"/>
                <a:cs typeface="Times New Roman"/>
              </a:rPr>
              <a:t>v</a:t>
            </a:r>
            <a:r>
              <a:rPr sz="1200" b="1" spc="-5" dirty="0">
                <a:latin typeface="Times New Roman"/>
                <a:cs typeface="Times New Roman"/>
              </a:rPr>
              <a:t>er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Apache Tom</a:t>
            </a:r>
            <a:r>
              <a:rPr sz="1200" b="1" spc="-10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at 9.0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72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-5" dirty="0">
                <a:latin typeface="Times New Roman"/>
                <a:cs typeface="Times New Roman"/>
              </a:rPr>
              <a:t>D</a:t>
            </a:r>
            <a:r>
              <a:rPr sz="1200" b="1" dirty="0">
                <a:latin typeface="Times New Roman"/>
                <a:cs typeface="Times New Roman"/>
              </a:rPr>
              <a:t>B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S: </a:t>
            </a:r>
            <a:r>
              <a:rPr sz="1200" b="1" spc="-1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ySQL</a:t>
            </a:r>
            <a:endParaRPr sz="1200">
              <a:latin typeface="Times New Roman"/>
              <a:cs typeface="Times New Roman"/>
            </a:endParaRPr>
          </a:p>
          <a:p>
            <a:pPr marL="194310" indent="-181610" algn="just">
              <a:lnSpc>
                <a:spcPct val="100000"/>
              </a:lnSpc>
              <a:spcBef>
                <a:spcPts val="705"/>
              </a:spcBef>
              <a:buFont typeface="Symbol"/>
              <a:buChar char="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er</a:t>
            </a:r>
            <a:r>
              <a:rPr sz="1200" b="1" dirty="0">
                <a:latin typeface="Times New Roman"/>
                <a:cs typeface="Times New Roman"/>
              </a:rPr>
              <a:t>ating Syst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: </a:t>
            </a:r>
            <a:r>
              <a:rPr sz="1200" b="1" spc="-1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Wi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-15" dirty="0">
                <a:latin typeface="Times New Roman"/>
                <a:cs typeface="Times New Roman"/>
              </a:rPr>
              <a:t>o</a:t>
            </a:r>
            <a:r>
              <a:rPr sz="1200" b="1" spc="5" dirty="0">
                <a:latin typeface="Times New Roman"/>
                <a:cs typeface="Times New Roman"/>
              </a:rPr>
              <a:t>w</a:t>
            </a:r>
            <a:r>
              <a:rPr sz="1200" b="1" dirty="0">
                <a:latin typeface="Times New Roman"/>
                <a:cs typeface="Times New Roman"/>
              </a:rPr>
              <a:t>s 7/8/10/11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1081529"/>
            <a:ext cx="4182110" cy="498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6365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D</a:t>
            </a:r>
            <a:r>
              <a:rPr sz="1400" b="1" u="heavy" dirty="0">
                <a:latin typeface="Times New Roman"/>
                <a:cs typeface="Times New Roman"/>
              </a:rPr>
              <a:t>ata</a:t>
            </a:r>
            <a:r>
              <a:rPr sz="1400" b="1" u="heavy" spc="5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Flo</a:t>
            </a:r>
            <a:r>
              <a:rPr sz="1400" b="1" u="heavy" dirty="0">
                <a:latin typeface="Times New Roman"/>
                <a:cs typeface="Times New Roman"/>
              </a:rPr>
              <a:t>w </a:t>
            </a:r>
            <a:r>
              <a:rPr sz="1400" b="1" u="heavy" spc="-10" dirty="0">
                <a:latin typeface="Times New Roman"/>
                <a:cs typeface="Times New Roman"/>
              </a:rPr>
              <a:t>Di</a:t>
            </a:r>
            <a:r>
              <a:rPr sz="1400" b="1" u="heavy" dirty="0">
                <a:latin typeface="Times New Roman"/>
                <a:cs typeface="Times New Roman"/>
              </a:rPr>
              <a:t>ag</a:t>
            </a:r>
            <a:r>
              <a:rPr sz="1400" b="1" u="heavy" spc="-15" dirty="0">
                <a:latin typeface="Times New Roman"/>
                <a:cs typeface="Times New Roman"/>
              </a:rPr>
              <a:t>r</a:t>
            </a:r>
            <a:r>
              <a:rPr sz="1400" b="1" u="heavy" dirty="0">
                <a:latin typeface="Times New Roman"/>
                <a:cs typeface="Times New Roman"/>
              </a:rPr>
              <a:t>am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1200" b="1" u="heavy" spc="-15" dirty="0">
                <a:latin typeface="Times New Roman"/>
                <a:cs typeface="Times New Roman"/>
              </a:rPr>
              <a:t>P</a:t>
            </a:r>
            <a:r>
              <a:rPr sz="1200" b="1" u="heavy" spc="-5" dirty="0">
                <a:latin typeface="Times New Roman"/>
                <a:cs typeface="Times New Roman"/>
              </a:rPr>
              <a:t>r</a:t>
            </a:r>
            <a:r>
              <a:rPr sz="1200" b="1" u="heavy" spc="10" dirty="0">
                <a:latin typeface="Times New Roman"/>
                <a:cs typeface="Times New Roman"/>
              </a:rPr>
              <a:t>o</a:t>
            </a:r>
            <a:r>
              <a:rPr sz="1200" b="1" u="heavy" spc="-5" dirty="0">
                <a:latin typeface="Times New Roman"/>
                <a:cs typeface="Times New Roman"/>
              </a:rPr>
              <a:t>ce</a:t>
            </a:r>
            <a:r>
              <a:rPr sz="1200" b="1" u="heavy" dirty="0">
                <a:latin typeface="Times New Roman"/>
                <a:cs typeface="Times New Roman"/>
              </a:rPr>
              <a:t>ss Hie</a:t>
            </a:r>
            <a:r>
              <a:rPr sz="1200" b="1" u="heavy" spc="-10" dirty="0">
                <a:latin typeface="Times New Roman"/>
                <a:cs typeface="Times New Roman"/>
              </a:rPr>
              <a:t>r</a:t>
            </a:r>
            <a:r>
              <a:rPr sz="1200" b="1" u="heavy" spc="10" dirty="0">
                <a:latin typeface="Times New Roman"/>
                <a:cs typeface="Times New Roman"/>
              </a:rPr>
              <a:t>a</a:t>
            </a:r>
            <a:r>
              <a:rPr sz="1200" b="1" u="heavy" spc="-5" dirty="0">
                <a:latin typeface="Times New Roman"/>
                <a:cs typeface="Times New Roman"/>
              </a:rPr>
              <a:t>rc</a:t>
            </a:r>
            <a:r>
              <a:rPr sz="1200" b="1" u="heavy" dirty="0">
                <a:latin typeface="Times New Roman"/>
                <a:cs typeface="Times New Roman"/>
              </a:rPr>
              <a:t>hy: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579" y="6686671"/>
            <a:ext cx="6962140" cy="0"/>
          </a:xfrm>
          <a:custGeom>
            <a:avLst/>
            <a:gdLst/>
            <a:ahLst/>
            <a:cxnLst/>
            <a:rect l="l" t="t" r="r" b="b"/>
            <a:pathLst>
              <a:path w="6962140">
                <a:moveTo>
                  <a:pt x="0" y="0"/>
                </a:moveTo>
                <a:lnTo>
                  <a:pt x="6961631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6796" y="7112794"/>
            <a:ext cx="13366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Cont</a:t>
            </a:r>
            <a:r>
              <a:rPr sz="1200" b="1" u="heavy" spc="-10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xt L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v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l </a:t>
            </a:r>
            <a:r>
              <a:rPr sz="1200" b="1" u="heavy" spc="10" dirty="0">
                <a:latin typeface="Times New Roman"/>
                <a:cs typeface="Times New Roman"/>
              </a:rPr>
              <a:t>D</a:t>
            </a:r>
            <a:r>
              <a:rPr sz="1200" b="1" u="heavy" dirty="0">
                <a:latin typeface="Times New Roman"/>
                <a:cs typeface="Times New Roman"/>
              </a:rPr>
              <a:t>F</a:t>
            </a:r>
            <a:r>
              <a:rPr sz="1200" b="1" u="heavy" spc="-5" dirty="0">
                <a:latin typeface="Times New Roman"/>
                <a:cs typeface="Times New Roman"/>
              </a:rPr>
              <a:t>D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213" y="1682495"/>
            <a:ext cx="6961266" cy="4979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79" y="3412876"/>
            <a:ext cx="7088505" cy="0"/>
          </a:xfrm>
          <a:custGeom>
            <a:avLst/>
            <a:gdLst/>
            <a:ahLst/>
            <a:cxnLst/>
            <a:rect l="l" t="t" r="r" b="b"/>
            <a:pathLst>
              <a:path w="7088505">
                <a:moveTo>
                  <a:pt x="0" y="0"/>
                </a:moveTo>
                <a:lnTo>
                  <a:pt x="7088367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796" y="3840509"/>
            <a:ext cx="1282065" cy="75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spc="-10" dirty="0">
                <a:latin typeface="Times New Roman"/>
                <a:cs typeface="Times New Roman"/>
              </a:rPr>
              <a:t>Z</a:t>
            </a:r>
            <a:r>
              <a:rPr sz="1200" b="1" u="heavy" spc="-5" dirty="0">
                <a:latin typeface="Times New Roman"/>
                <a:cs typeface="Times New Roman"/>
              </a:rPr>
              <a:t>er</a:t>
            </a:r>
            <a:r>
              <a:rPr sz="1200" b="1" u="heavy" dirty="0">
                <a:latin typeface="Times New Roman"/>
                <a:cs typeface="Times New Roman"/>
              </a:rPr>
              <a:t>o</a:t>
            </a:r>
            <a:r>
              <a:rPr sz="1200" b="1" u="heavy" spc="1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-</a:t>
            </a:r>
            <a:r>
              <a:rPr sz="1200" b="1" u="heavy" spc="-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L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v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l </a:t>
            </a:r>
            <a:r>
              <a:rPr sz="1200" b="1" u="heavy" spc="10" dirty="0">
                <a:latin typeface="Times New Roman"/>
                <a:cs typeface="Times New Roman"/>
              </a:rPr>
              <a:t>D</a:t>
            </a:r>
            <a:r>
              <a:rPr sz="1200" b="1" u="heavy" dirty="0">
                <a:latin typeface="Times New Roman"/>
                <a:cs typeface="Times New Roman"/>
              </a:rPr>
              <a:t>F</a:t>
            </a:r>
            <a:r>
              <a:rPr sz="1200" b="1" u="heavy" spc="-5" dirty="0">
                <a:latin typeface="Times New Roman"/>
                <a:cs typeface="Times New Roman"/>
              </a:rPr>
              <a:t>D</a:t>
            </a:r>
            <a:r>
              <a:rPr sz="1200" b="1" u="heavy" dirty="0">
                <a:latin typeface="Times New Roman"/>
                <a:cs typeface="Times New Roman"/>
              </a:rPr>
              <a:t>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7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-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D of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ploye</a:t>
            </a:r>
            <a:r>
              <a:rPr sz="1200" b="1" spc="-10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213" y="627888"/>
            <a:ext cx="7082789" cy="2758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213" y="627888"/>
            <a:ext cx="6962150" cy="73817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828448"/>
            <a:ext cx="2059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-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D for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 S</a:t>
            </a:r>
            <a:r>
              <a:rPr sz="1200" b="1" spc="-5" dirty="0">
                <a:latin typeface="Times New Roman"/>
                <a:cs typeface="Times New Roman"/>
              </a:rPr>
              <a:t>ee</a:t>
            </a:r>
            <a:r>
              <a:rPr sz="1200" b="1" dirty="0">
                <a:latin typeface="Times New Roman"/>
                <a:cs typeface="Times New Roman"/>
              </a:rPr>
              <a:t>k</a:t>
            </a:r>
            <a:r>
              <a:rPr sz="1200" b="1" spc="-5" dirty="0">
                <a:latin typeface="Times New Roman"/>
                <a:cs typeface="Times New Roman"/>
              </a:rPr>
              <a:t>er</a:t>
            </a:r>
            <a:r>
              <a:rPr sz="1200" b="1" dirty="0">
                <a:latin typeface="Times New Roman"/>
                <a:cs typeface="Times New Roman"/>
              </a:rPr>
              <a:t>/E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ployee: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0213" y="1384157"/>
            <a:ext cx="6962150" cy="5394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929032"/>
            <a:ext cx="11080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-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D for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Ad</a:t>
            </a:r>
            <a:r>
              <a:rPr sz="1200" b="1" spc="-1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0213" y="1499859"/>
            <a:ext cx="6962150" cy="3857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640843"/>
            <a:ext cx="3987165" cy="73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61112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D</a:t>
            </a:r>
            <a:r>
              <a:rPr sz="1400" b="1" u="heavy" dirty="0">
                <a:latin typeface="Times New Roman"/>
                <a:cs typeface="Times New Roman"/>
              </a:rPr>
              <a:t>at</a:t>
            </a:r>
            <a:r>
              <a:rPr sz="1400" b="1" u="heavy" spc="5" dirty="0">
                <a:latin typeface="Times New Roman"/>
                <a:cs typeface="Times New Roman"/>
              </a:rPr>
              <a:t>a</a:t>
            </a:r>
            <a:r>
              <a:rPr sz="1400" b="1" u="heavy" spc="-15" dirty="0">
                <a:latin typeface="Times New Roman"/>
                <a:cs typeface="Times New Roman"/>
              </a:rPr>
              <a:t>b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se L</a:t>
            </a:r>
            <a:r>
              <a:rPr sz="1400" b="1" u="heavy" spc="-10" dirty="0">
                <a:latin typeface="Times New Roman"/>
                <a:cs typeface="Times New Roman"/>
              </a:rPr>
              <a:t>ay</a:t>
            </a:r>
            <a:r>
              <a:rPr sz="1400" b="1" u="heavy" dirty="0">
                <a:latin typeface="Times New Roman"/>
                <a:cs typeface="Times New Roman"/>
              </a:rPr>
              <a:t>ou</a:t>
            </a:r>
            <a:r>
              <a:rPr sz="1400" b="1" u="heavy" spc="5" dirty="0">
                <a:latin typeface="Times New Roman"/>
                <a:cs typeface="Times New Roman"/>
              </a:rPr>
              <a:t>t</a:t>
            </a:r>
            <a:r>
              <a:rPr sz="1400" b="1" u="heavy" dirty="0"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b="1" u="heavy" dirty="0">
                <a:latin typeface="Times New Roman"/>
                <a:cs typeface="Times New Roman"/>
              </a:rPr>
              <a:t>Ad</a:t>
            </a:r>
            <a:r>
              <a:rPr sz="1200" b="1" u="heavy" spc="-15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in</a:t>
            </a:r>
            <a:r>
              <a:rPr sz="1200" b="1" u="heavy" spc="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Table: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96" y="2468713"/>
            <a:ext cx="6683375" cy="1056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Admin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onta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bout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tors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displ</a:t>
            </a:r>
            <a:r>
              <a:rPr sz="1200" spc="15" dirty="0">
                <a:latin typeface="Times New Roman"/>
                <a:cs typeface="Times New Roman"/>
              </a:rPr>
              <a:t>a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wo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lds: u_id,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nts 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1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pwd,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res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nts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tor</a:t>
            </a:r>
            <a:r>
              <a:rPr sz="1200" spc="-1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oth fields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Va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_id 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nnot be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null.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6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Ad</a:t>
            </a:r>
            <a:r>
              <a:rPr sz="1200" b="1" u="heavy" spc="-15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i</a:t>
            </a:r>
            <a:r>
              <a:rPr sz="1200" b="1" u="heavy" spc="5" dirty="0">
                <a:latin typeface="Times New Roman"/>
                <a:cs typeface="Times New Roman"/>
              </a:rPr>
              <a:t>n</a:t>
            </a:r>
            <a:r>
              <a:rPr sz="1200" b="1" u="heavy" dirty="0">
                <a:latin typeface="Times New Roman"/>
                <a:cs typeface="Times New Roman"/>
              </a:rPr>
              <a:t>_D</a:t>
            </a:r>
            <a:r>
              <a:rPr sz="1200" b="1" u="heavy" spc="-10" dirty="0">
                <a:latin typeface="Times New Roman"/>
                <a:cs typeface="Times New Roman"/>
              </a:rPr>
              <a:t>e</a:t>
            </a:r>
            <a:r>
              <a:rPr sz="1200" b="1" u="heavy" spc="5" dirty="0">
                <a:latin typeface="Times New Roman"/>
                <a:cs typeface="Times New Roman"/>
              </a:rPr>
              <a:t>t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796" y="6346407"/>
            <a:ext cx="6720840" cy="1157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380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"Admin_D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t"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 of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ministr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tor, in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luding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ir unique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irst na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last 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 phone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ount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dmission.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"</a:t>
            </a:r>
            <a:r>
              <a:rPr sz="1200" dirty="0">
                <a:latin typeface="Times New Roman"/>
                <a:cs typeface="Times New Roman"/>
              </a:rPr>
              <a:t>u_id"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 ea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tor h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 r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730"/>
              </a:spcBef>
            </a:pPr>
            <a:r>
              <a:rPr sz="1200" b="1" u="heavy" dirty="0">
                <a:latin typeface="Times New Roman"/>
                <a:cs typeface="Times New Roman"/>
              </a:rPr>
              <a:t>S</a:t>
            </a:r>
            <a:r>
              <a:rPr sz="1200" b="1" u="heavy" spc="-5" dirty="0">
                <a:latin typeface="Times New Roman"/>
                <a:cs typeface="Times New Roman"/>
              </a:rPr>
              <a:t>ee</a:t>
            </a:r>
            <a:r>
              <a:rPr sz="1200" b="1" u="heavy" dirty="0">
                <a:latin typeface="Times New Roman"/>
                <a:cs typeface="Times New Roman"/>
              </a:rPr>
              <a:t>k_D</a:t>
            </a:r>
            <a:r>
              <a:rPr sz="1200" b="1" u="heavy" spc="-10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t Table: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4184" y="1534276"/>
          <a:ext cx="5813425" cy="751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35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2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755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411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u_id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7743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pwd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4184" y="3686561"/>
          <a:ext cx="5795010" cy="23609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431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u_id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ln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phone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bi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int(10)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ount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doa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4184" y="7618724"/>
          <a:ext cx="5795010" cy="2268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6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560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f_n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6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l_name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phon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bi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int(10)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1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q_id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skills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6796" y="1827108"/>
            <a:ext cx="668337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k_D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ntains 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 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 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 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onta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tion, qu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tions,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skills,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tion.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submitted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 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96" y="3076604"/>
            <a:ext cx="292798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Exp</a:t>
            </a:r>
            <a:r>
              <a:rPr sz="1200" b="1" u="heavy" spc="-5" dirty="0">
                <a:latin typeface="Times New Roman"/>
                <a:cs typeface="Times New Roman"/>
              </a:rPr>
              <a:t>er</a:t>
            </a:r>
            <a:r>
              <a:rPr sz="1200" b="1" u="heavy" dirty="0">
                <a:latin typeface="Times New Roman"/>
                <a:cs typeface="Times New Roman"/>
              </a:rPr>
              <a:t>ience</a:t>
            </a:r>
            <a:r>
              <a:rPr sz="1200" b="1" u="heavy" spc="-1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ives the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job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796" y="6811227"/>
            <a:ext cx="6686550" cy="1428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</a:pPr>
            <a:r>
              <a:rPr sz="1200" dirty="0">
                <a:latin typeface="Times New Roman"/>
                <a:cs typeface="Times New Roman"/>
              </a:rPr>
              <a:t>The E</a:t>
            </a:r>
            <a:r>
              <a:rPr sz="1200" spc="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ords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months wo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d,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st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last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skills,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ount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mail.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j_id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ield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nsuring unique id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f</a:t>
            </a:r>
            <a:r>
              <a:rPr sz="1200" spc="-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</a:t>
            </a:r>
            <a:r>
              <a:rPr sz="1200" dirty="0">
                <a:latin typeface="Times New Roman"/>
                <a:cs typeface="Times New Roman"/>
              </a:rPr>
              <a:t>h job 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S</a:t>
            </a:r>
            <a:r>
              <a:rPr sz="1200" b="1" u="heavy" spc="-5" dirty="0">
                <a:latin typeface="Times New Roman"/>
                <a:cs typeface="Times New Roman"/>
              </a:rPr>
              <a:t>ee</a:t>
            </a:r>
            <a:r>
              <a:rPr sz="1200" b="1" u="heavy" dirty="0">
                <a:latin typeface="Times New Roman"/>
                <a:cs typeface="Times New Roman"/>
              </a:rPr>
              <a:t>k_Login</a:t>
            </a:r>
            <a:r>
              <a:rPr sz="1200" b="1" u="heavy" spc="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</a:t>
            </a:r>
            <a:r>
              <a:rPr sz="1200" b="1" u="heavy" spc="-15" dirty="0">
                <a:latin typeface="Times New Roman"/>
                <a:cs typeface="Times New Roman"/>
              </a:rPr>
              <a:t>a</a:t>
            </a:r>
            <a:r>
              <a:rPr sz="1200" b="1" u="heavy" dirty="0">
                <a:latin typeface="Times New Roman"/>
                <a:cs typeface="Times New Roman"/>
              </a:rPr>
              <a:t>ble: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25"/>
              </a:spcBef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stor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id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 of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96" y="9425211"/>
            <a:ext cx="668210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0" dirty="0">
                <a:latin typeface="Times New Roman"/>
                <a:cs typeface="Times New Roman"/>
              </a:rPr>
              <a:t>_</a:t>
            </a: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1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ord.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j_id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do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ot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null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lues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his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ield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not be null and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old up to 20 ch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4184" y="627252"/>
          <a:ext cx="5795010" cy="899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ount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dor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q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4184" y="3648461"/>
          <a:ext cx="5795010" cy="28625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job_c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months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nt(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6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f_n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15)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l_name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15)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skills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15)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ount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15)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64184" y="8341490"/>
          <a:ext cx="57950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pwd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637948"/>
            <a:ext cx="245872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S</a:t>
            </a:r>
            <a:r>
              <a:rPr sz="1200" b="1" u="heavy" spc="-5" dirty="0">
                <a:latin typeface="Times New Roman"/>
                <a:cs typeface="Times New Roman"/>
              </a:rPr>
              <a:t>ee</a:t>
            </a:r>
            <a:r>
              <a:rPr sz="1200" b="1" u="heavy" dirty="0">
                <a:latin typeface="Times New Roman"/>
                <a:cs typeface="Times New Roman"/>
              </a:rPr>
              <a:t>k_Inbox Ta</a:t>
            </a:r>
            <a:r>
              <a:rPr sz="1200" b="1" u="heavy" spc="-10" dirty="0">
                <a:latin typeface="Times New Roman"/>
                <a:cs typeface="Times New Roman"/>
              </a:rPr>
              <a:t>b</a:t>
            </a:r>
            <a:r>
              <a:rPr sz="1200" b="1" u="heavy" dirty="0">
                <a:latin typeface="Times New Roman"/>
                <a:cs typeface="Times New Roman"/>
              </a:rPr>
              <a:t>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ins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inbox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96" y="3183470"/>
            <a:ext cx="6685915" cy="554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3000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0" dirty="0">
                <a:latin typeface="Times New Roman"/>
                <a:cs typeface="Times New Roman"/>
              </a:rPr>
              <a:t>_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nbox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</a:t>
            </a:r>
            <a:r>
              <a:rPr sz="1200" spc="15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maintains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inbo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lds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</a:t>
            </a:r>
            <a:r>
              <a:rPr sz="1200" spc="2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-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1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j_id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this tabl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796" y="4434869"/>
            <a:ext cx="2926715" cy="466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E</a:t>
            </a:r>
            <a:r>
              <a:rPr sz="1200" b="1" u="heavy" spc="-20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p_Det 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ives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of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ll the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6" y="7574752"/>
            <a:ext cx="667956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6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Emp_D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ides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mail, fi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st nam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last 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 p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ss, 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tion. The 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the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_id f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796" y="8635652"/>
            <a:ext cx="347789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C</a:t>
            </a:r>
            <a:r>
              <a:rPr sz="1200" b="1" u="heavy" spc="5" dirty="0">
                <a:latin typeface="Times New Roman"/>
                <a:cs typeface="Times New Roman"/>
              </a:rPr>
              <a:t>o</a:t>
            </a:r>
            <a:r>
              <a:rPr sz="1200" b="1" u="heavy" spc="-20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pany</a:t>
            </a:r>
            <a:r>
              <a:rPr sz="1200" b="1" u="heavy" spc="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Times New Roman"/>
                <a:cs typeface="Times New Roman"/>
              </a:rPr>
              <a:t>This stor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the 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 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64184" y="1208140"/>
          <a:ext cx="5795010" cy="167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6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f_n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mp_em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64184" y="5004820"/>
          <a:ext cx="5795010" cy="2269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fn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lname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phone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bi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int(10)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ddr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25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dor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d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4184" y="9207122"/>
          <a:ext cx="5795010" cy="818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6347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re</a:t>
                      </a:r>
                      <a:r>
                        <a:rPr sz="1200" spc="-15" dirty="0">
                          <a:latin typeface="Times New Roman"/>
                          <a:cs typeface="Times New Roman"/>
                        </a:rPr>
                        <a:t>g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_no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nt(1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7410" y="8104123"/>
            <a:ext cx="6201410" cy="0"/>
          </a:xfrm>
          <a:custGeom>
            <a:avLst/>
            <a:gdLst/>
            <a:ahLst/>
            <a:cxnLst/>
            <a:rect l="l" t="t" r="r" b="b"/>
            <a:pathLst>
              <a:path w="6201409">
                <a:moveTo>
                  <a:pt x="0" y="0"/>
                </a:moveTo>
                <a:lnTo>
                  <a:pt x="620079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3762" y="1295653"/>
            <a:ext cx="0" cy="6802120"/>
          </a:xfrm>
          <a:custGeom>
            <a:avLst/>
            <a:gdLst/>
            <a:ahLst/>
            <a:cxnLst/>
            <a:rect l="l" t="t" r="r" b="b"/>
            <a:pathLst>
              <a:path h="6802120">
                <a:moveTo>
                  <a:pt x="0" y="0"/>
                </a:moveTo>
                <a:lnTo>
                  <a:pt x="0" y="6802119"/>
                </a:lnTo>
              </a:path>
            </a:pathLst>
          </a:custGeom>
          <a:ln w="139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7410" y="1289303"/>
            <a:ext cx="6201410" cy="0"/>
          </a:xfrm>
          <a:custGeom>
            <a:avLst/>
            <a:gdLst/>
            <a:ahLst/>
            <a:cxnLst/>
            <a:rect l="l" t="t" r="r" b="b"/>
            <a:pathLst>
              <a:path w="6201409">
                <a:moveTo>
                  <a:pt x="0" y="0"/>
                </a:moveTo>
                <a:lnTo>
                  <a:pt x="6200790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01843" y="1295543"/>
            <a:ext cx="0" cy="6802120"/>
          </a:xfrm>
          <a:custGeom>
            <a:avLst/>
            <a:gdLst/>
            <a:ahLst/>
            <a:cxnLst/>
            <a:rect l="l" t="t" r="r" b="b"/>
            <a:pathLst>
              <a:path h="6802120">
                <a:moveTo>
                  <a:pt x="0" y="0"/>
                </a:moveTo>
                <a:lnTo>
                  <a:pt x="0" y="6802099"/>
                </a:lnTo>
              </a:path>
            </a:pathLst>
          </a:custGeom>
          <a:ln w="1398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2819" y="8072373"/>
            <a:ext cx="6149975" cy="0"/>
          </a:xfrm>
          <a:custGeom>
            <a:avLst/>
            <a:gdLst/>
            <a:ahLst/>
            <a:cxnLst/>
            <a:rect l="l" t="t" r="r" b="b"/>
            <a:pathLst>
              <a:path w="6149975">
                <a:moveTo>
                  <a:pt x="0" y="0"/>
                </a:moveTo>
                <a:lnTo>
                  <a:pt x="6149979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5516" y="1333753"/>
            <a:ext cx="0" cy="6725920"/>
          </a:xfrm>
          <a:custGeom>
            <a:avLst/>
            <a:gdLst/>
            <a:ahLst/>
            <a:cxnLst/>
            <a:rect l="l" t="t" r="r" b="b"/>
            <a:pathLst>
              <a:path h="6725920">
                <a:moveTo>
                  <a:pt x="0" y="0"/>
                </a:moveTo>
                <a:lnTo>
                  <a:pt x="0" y="6725919"/>
                </a:lnTo>
              </a:path>
            </a:pathLst>
          </a:custGeom>
          <a:ln w="2666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2819" y="1321053"/>
            <a:ext cx="6149975" cy="0"/>
          </a:xfrm>
          <a:custGeom>
            <a:avLst/>
            <a:gdLst/>
            <a:ahLst/>
            <a:cxnLst/>
            <a:rect l="l" t="t" r="r" b="b"/>
            <a:pathLst>
              <a:path w="6149975">
                <a:moveTo>
                  <a:pt x="0" y="0"/>
                </a:moveTo>
                <a:lnTo>
                  <a:pt x="6149979" y="0"/>
                </a:lnTo>
              </a:path>
            </a:pathLst>
          </a:custGeom>
          <a:ln w="266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70091" y="1333643"/>
            <a:ext cx="0" cy="6725920"/>
          </a:xfrm>
          <a:custGeom>
            <a:avLst/>
            <a:gdLst/>
            <a:ahLst/>
            <a:cxnLst/>
            <a:rect l="l" t="t" r="r" b="b"/>
            <a:pathLst>
              <a:path h="6725920">
                <a:moveTo>
                  <a:pt x="0" y="0"/>
                </a:moveTo>
                <a:lnTo>
                  <a:pt x="0" y="6725899"/>
                </a:lnTo>
              </a:path>
            </a:pathLst>
          </a:custGeom>
          <a:ln w="26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0919" y="8040623"/>
            <a:ext cx="6073775" cy="0"/>
          </a:xfrm>
          <a:custGeom>
            <a:avLst/>
            <a:gdLst/>
            <a:ahLst/>
            <a:cxnLst/>
            <a:rect l="l" t="t" r="r" b="b"/>
            <a:pathLst>
              <a:path w="6073775">
                <a:moveTo>
                  <a:pt x="0" y="0"/>
                </a:moveTo>
                <a:lnTo>
                  <a:pt x="607377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7264" y="1359153"/>
            <a:ext cx="0" cy="6675120"/>
          </a:xfrm>
          <a:custGeom>
            <a:avLst/>
            <a:gdLst/>
            <a:ahLst/>
            <a:cxnLst/>
            <a:rect l="l" t="t" r="r" b="b"/>
            <a:pathLst>
              <a:path h="6675120">
                <a:moveTo>
                  <a:pt x="0" y="0"/>
                </a:moveTo>
                <a:lnTo>
                  <a:pt x="0" y="6675120"/>
                </a:lnTo>
              </a:path>
            </a:pathLst>
          </a:custGeom>
          <a:ln w="139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70919" y="1352803"/>
            <a:ext cx="6073775" cy="0"/>
          </a:xfrm>
          <a:custGeom>
            <a:avLst/>
            <a:gdLst/>
            <a:ahLst/>
            <a:cxnLst/>
            <a:rect l="l" t="t" r="r" b="b"/>
            <a:pathLst>
              <a:path w="6073775">
                <a:moveTo>
                  <a:pt x="0" y="0"/>
                </a:moveTo>
                <a:lnTo>
                  <a:pt x="6073779" y="0"/>
                </a:lnTo>
              </a:path>
            </a:pathLst>
          </a:custGeom>
          <a:ln w="1397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38350" y="1359027"/>
            <a:ext cx="0" cy="6675120"/>
          </a:xfrm>
          <a:custGeom>
            <a:avLst/>
            <a:gdLst/>
            <a:ahLst/>
            <a:cxnLst/>
            <a:rect l="l" t="t" r="r" b="b"/>
            <a:pathLst>
              <a:path h="6675120">
                <a:moveTo>
                  <a:pt x="0" y="0"/>
                </a:moveTo>
                <a:lnTo>
                  <a:pt x="0" y="6675119"/>
                </a:lnTo>
              </a:path>
            </a:pathLst>
          </a:custGeom>
          <a:ln w="139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05815" y="1412780"/>
            <a:ext cx="5368925" cy="1501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" algn="ctr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Th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Ch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tar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Vid</a:t>
            </a:r>
            <a:r>
              <a:rPr sz="1400" b="1" spc="-30" dirty="0">
                <a:latin typeface="Arial"/>
                <a:cs typeface="Arial"/>
              </a:rPr>
              <a:t>y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Arial"/>
                <a:cs typeface="Arial"/>
              </a:rPr>
              <a:t>M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nd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45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Un</a:t>
            </a: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5" dirty="0">
                <a:latin typeface="Arial"/>
                <a:cs typeface="Arial"/>
              </a:rPr>
              <a:t>v</a:t>
            </a: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15" dirty="0">
                <a:latin typeface="Arial"/>
                <a:cs typeface="Arial"/>
              </a:rPr>
              <a:t>s</a:t>
            </a:r>
            <a:r>
              <a:rPr sz="1400" b="1" spc="-10" dirty="0">
                <a:latin typeface="Arial"/>
                <a:cs typeface="Arial"/>
              </a:rPr>
              <a:t>i</a:t>
            </a:r>
            <a:r>
              <a:rPr sz="1400" b="1" spc="2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  <a:p>
            <a:pPr marL="2242820" marR="5080" indent="-2230755">
              <a:lnSpc>
                <a:spcPct val="207900"/>
              </a:lnSpc>
              <a:spcBef>
                <a:spcPts val="10"/>
              </a:spcBef>
            </a:pPr>
            <a:r>
              <a:rPr sz="1400" b="1" dirty="0">
                <a:latin typeface="Arial"/>
                <a:cs typeface="Arial"/>
              </a:rPr>
              <a:t>S.</a:t>
            </a:r>
            <a:r>
              <a:rPr sz="1400" b="1" spc="-15" dirty="0">
                <a:latin typeface="Arial"/>
                <a:cs typeface="Arial"/>
              </a:rPr>
              <a:t>G</a:t>
            </a:r>
            <a:r>
              <a:rPr sz="1400" b="1" spc="-10" dirty="0">
                <a:latin typeface="Arial"/>
                <a:cs typeface="Arial"/>
              </a:rPr>
              <a:t>.</a:t>
            </a:r>
            <a:r>
              <a:rPr sz="1400" b="1" spc="5" dirty="0">
                <a:latin typeface="Arial"/>
                <a:cs typeface="Arial"/>
              </a:rPr>
              <a:t>M</a:t>
            </a:r>
            <a:r>
              <a:rPr sz="1400" b="1" dirty="0">
                <a:latin typeface="Arial"/>
                <a:cs typeface="Arial"/>
              </a:rPr>
              <a:t>.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ng</a:t>
            </a:r>
            <a:r>
              <a:rPr sz="1400" b="1" dirty="0">
                <a:latin typeface="Arial"/>
                <a:cs typeface="Arial"/>
              </a:rPr>
              <a:t>li</a:t>
            </a:r>
            <a:r>
              <a:rPr sz="1400" b="1" spc="-5" dirty="0">
                <a:latin typeface="Arial"/>
                <a:cs typeface="Arial"/>
              </a:rPr>
              <a:t>s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15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Arial"/>
                <a:cs typeface="Arial"/>
              </a:rPr>
              <a:t>M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u</a:t>
            </a:r>
            <a:r>
              <a:rPr sz="1400" b="1" dirty="0">
                <a:latin typeface="Arial"/>
                <a:cs typeface="Arial"/>
              </a:rPr>
              <a:t>m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Col</a:t>
            </a:r>
            <a:r>
              <a:rPr sz="1400" b="1" dirty="0">
                <a:latin typeface="Arial"/>
                <a:cs typeface="Arial"/>
              </a:rPr>
              <a:t>l</a:t>
            </a:r>
            <a:r>
              <a:rPr sz="1400" b="1" spc="-5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4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o</a:t>
            </a:r>
            <a:r>
              <a:rPr sz="1400" b="1" dirty="0">
                <a:latin typeface="Arial"/>
                <a:cs typeface="Arial"/>
              </a:rPr>
              <a:t>f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spc="-10" dirty="0">
                <a:latin typeface="Arial"/>
                <a:cs typeface="Arial"/>
              </a:rPr>
              <a:t>Co</a:t>
            </a:r>
            <a:r>
              <a:rPr sz="1400" b="1" spc="-5" dirty="0">
                <a:latin typeface="Arial"/>
                <a:cs typeface="Arial"/>
              </a:rPr>
              <a:t>mme</a:t>
            </a:r>
            <a:r>
              <a:rPr sz="1400" b="1" dirty="0">
                <a:latin typeface="Arial"/>
                <a:cs typeface="Arial"/>
              </a:rPr>
              <a:t>r</a:t>
            </a:r>
            <a:r>
              <a:rPr sz="1400" b="1" spc="-5" dirty="0">
                <a:latin typeface="Arial"/>
                <a:cs typeface="Arial"/>
              </a:rPr>
              <a:t>c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d</a:t>
            </a:r>
            <a:r>
              <a:rPr sz="1400" b="1" spc="25" dirty="0">
                <a:latin typeface="Times New Roman"/>
                <a:cs typeface="Times New Roman"/>
              </a:rPr>
              <a:t> </a:t>
            </a:r>
            <a:r>
              <a:rPr sz="1400" b="1" spc="5" dirty="0">
                <a:latin typeface="Arial"/>
                <a:cs typeface="Arial"/>
              </a:rPr>
              <a:t>M</a:t>
            </a:r>
            <a:r>
              <a:rPr sz="1400" b="1" spc="-1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g</a:t>
            </a:r>
            <a:r>
              <a:rPr sz="1400" b="1" spc="-5" dirty="0">
                <a:latin typeface="Arial"/>
                <a:cs typeface="Arial"/>
              </a:rPr>
              <a:t>eme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dirty="0">
                <a:latin typeface="Arial"/>
                <a:cs typeface="Arial"/>
              </a:rPr>
              <a:t>t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(S</a:t>
            </a:r>
            <a:r>
              <a:rPr sz="1400" b="1" spc="-15" dirty="0">
                <a:latin typeface="Arial"/>
                <a:cs typeface="Arial"/>
              </a:rPr>
              <a:t>E</a:t>
            </a:r>
            <a:r>
              <a:rPr sz="1400" b="1" spc="15" dirty="0">
                <a:latin typeface="Arial"/>
                <a:cs typeface="Arial"/>
              </a:rPr>
              <a:t>M</a:t>
            </a:r>
            <a:r>
              <a:rPr sz="1400" b="1" spc="-10" dirty="0">
                <a:latin typeface="Arial"/>
                <a:cs typeface="Arial"/>
              </a:rPr>
              <a:t>C</a:t>
            </a:r>
            <a:r>
              <a:rPr sz="1400" b="1" spc="-15" dirty="0">
                <a:latin typeface="Arial"/>
                <a:cs typeface="Arial"/>
              </a:rPr>
              <a:t>O</a:t>
            </a:r>
            <a:r>
              <a:rPr sz="1400" b="1" spc="5" dirty="0">
                <a:latin typeface="Arial"/>
                <a:cs typeface="Arial"/>
              </a:rPr>
              <a:t>M</a:t>
            </a:r>
            <a:r>
              <a:rPr sz="1400" b="1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300">
              <a:latin typeface="Times New Roman"/>
              <a:cs typeface="Times New Roman"/>
            </a:endParaRPr>
          </a:p>
          <a:p>
            <a:pPr marL="34290" algn="ctr">
              <a:lnSpc>
                <a:spcPct val="100000"/>
              </a:lnSpc>
            </a:pPr>
            <a:r>
              <a:rPr sz="1400" b="1" dirty="0">
                <a:latin typeface="Arial"/>
                <a:cs typeface="Arial"/>
              </a:rPr>
              <a:t>Val</a:t>
            </a:r>
            <a:r>
              <a:rPr sz="1400" b="1" spc="-10" dirty="0">
                <a:latin typeface="Arial"/>
                <a:cs typeface="Arial"/>
              </a:rPr>
              <a:t>l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b</a:t>
            </a:r>
            <a:r>
              <a:rPr sz="1400" b="1" dirty="0">
                <a:latin typeface="Arial"/>
                <a:cs typeface="Arial"/>
              </a:rPr>
              <a:t>h</a:t>
            </a:r>
            <a:r>
              <a:rPr sz="1400" b="1" spc="35" dirty="0">
                <a:latin typeface="Times New Roman"/>
                <a:cs typeface="Times New Roman"/>
              </a:rPr>
              <a:t> </a:t>
            </a:r>
            <a:r>
              <a:rPr sz="1400" b="1" dirty="0">
                <a:latin typeface="Arial"/>
                <a:cs typeface="Arial"/>
              </a:rPr>
              <a:t>Vid</a:t>
            </a:r>
            <a:r>
              <a:rPr sz="1400" b="1" spc="-40" dirty="0">
                <a:latin typeface="Arial"/>
                <a:cs typeface="Arial"/>
              </a:rPr>
              <a:t>y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n</a:t>
            </a:r>
            <a:r>
              <a:rPr sz="1400" b="1" spc="-5" dirty="0">
                <a:latin typeface="Arial"/>
                <a:cs typeface="Arial"/>
              </a:rPr>
              <a:t>a</a:t>
            </a:r>
            <a:r>
              <a:rPr sz="1400" b="1" dirty="0">
                <a:latin typeface="Arial"/>
                <a:cs typeface="Arial"/>
              </a:rPr>
              <a:t>g</a:t>
            </a:r>
            <a:r>
              <a:rPr sz="1400" b="1" spc="-5" dirty="0">
                <a:latin typeface="Arial"/>
                <a:cs typeface="Arial"/>
              </a:rPr>
              <a:t>ar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08047" y="3597055"/>
            <a:ext cx="3545840" cy="869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>
                <a:latin typeface="Arial"/>
                <a:cs typeface="Arial"/>
              </a:rPr>
              <a:t>C</a:t>
            </a:r>
            <a:r>
              <a:rPr sz="1400" b="1" dirty="0">
                <a:latin typeface="Arial"/>
                <a:cs typeface="Arial"/>
              </a:rPr>
              <a:t>E</a:t>
            </a:r>
            <a:r>
              <a:rPr sz="1400" b="1" spc="-10" dirty="0">
                <a:latin typeface="Arial"/>
                <a:cs typeface="Arial"/>
              </a:rPr>
              <a:t>RT</a:t>
            </a:r>
            <a:r>
              <a:rPr sz="1400" b="1" dirty="0">
                <a:latin typeface="Arial"/>
                <a:cs typeface="Arial"/>
              </a:rPr>
              <a:t>I</a:t>
            </a:r>
            <a:r>
              <a:rPr sz="1400" b="1" spc="-10" dirty="0">
                <a:latin typeface="Arial"/>
                <a:cs typeface="Arial"/>
              </a:rPr>
              <a:t>F</a:t>
            </a:r>
            <a:r>
              <a:rPr sz="1400" b="1" dirty="0">
                <a:latin typeface="Arial"/>
                <a:cs typeface="Arial"/>
              </a:rPr>
              <a:t>IC</a:t>
            </a:r>
            <a:r>
              <a:rPr sz="1400" b="1" spc="-30" dirty="0">
                <a:latin typeface="Arial"/>
                <a:cs typeface="Arial"/>
              </a:rPr>
              <a:t>A</a:t>
            </a:r>
            <a:r>
              <a:rPr sz="1400" b="1" spc="-10" dirty="0">
                <a:latin typeface="Arial"/>
                <a:cs typeface="Arial"/>
              </a:rPr>
              <a:t>T</a:t>
            </a:r>
            <a:r>
              <a:rPr sz="1400" b="1" dirty="0"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imes New Roman"/>
              <a:cs typeface="Times New Roman"/>
            </a:endParaRPr>
          </a:p>
          <a:p>
            <a:pPr marL="1784985">
              <a:lnSpc>
                <a:spcPct val="100000"/>
              </a:lnSpc>
              <a:tabLst>
                <a:tab pos="3487420" algn="l"/>
              </a:tabLst>
            </a:pPr>
            <a:r>
              <a:rPr sz="1400" b="1" spc="-10" dirty="0">
                <a:latin typeface="Arial"/>
                <a:cs typeface="Arial"/>
              </a:rPr>
              <a:t>D</a:t>
            </a:r>
            <a:r>
              <a:rPr sz="1400" b="1" spc="-5" dirty="0">
                <a:latin typeface="Arial"/>
                <a:cs typeface="Arial"/>
              </a:rPr>
              <a:t>ate</a:t>
            </a:r>
            <a:r>
              <a:rPr sz="1400" b="1" dirty="0">
                <a:latin typeface="Arial"/>
                <a:cs typeface="Arial"/>
              </a:rPr>
              <a:t>:</a:t>
            </a:r>
            <a:r>
              <a:rPr sz="1400" b="1" spc="30" dirty="0">
                <a:latin typeface="Times New Roman"/>
                <a:cs typeface="Times New Roman"/>
              </a:rPr>
              <a:t> </a:t>
            </a:r>
            <a:r>
              <a:rPr sz="1400" b="1" spc="-5" dirty="0">
                <a:latin typeface="Arial"/>
                <a:cs typeface="Arial"/>
              </a:rPr>
              <a:t>0</a:t>
            </a:r>
            <a:r>
              <a:rPr sz="1400" b="1" spc="-15" dirty="0">
                <a:latin typeface="Arial"/>
                <a:cs typeface="Arial"/>
              </a:rPr>
              <a:t>2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5" dirty="0">
                <a:latin typeface="Arial"/>
                <a:cs typeface="Arial"/>
              </a:rPr>
              <a:t>0</a:t>
            </a:r>
            <a:r>
              <a:rPr sz="1400" b="1" spc="-15" dirty="0">
                <a:latin typeface="Arial"/>
                <a:cs typeface="Arial"/>
              </a:rPr>
              <a:t>5</a:t>
            </a:r>
            <a:r>
              <a:rPr sz="1400" b="1" dirty="0">
                <a:latin typeface="Arial"/>
                <a:cs typeface="Arial"/>
              </a:rPr>
              <a:t>/</a:t>
            </a:r>
            <a:r>
              <a:rPr sz="1400" b="1" spc="-5" dirty="0">
                <a:latin typeface="Arial"/>
                <a:cs typeface="Arial"/>
              </a:rPr>
              <a:t>202</a:t>
            </a:r>
            <a:r>
              <a:rPr sz="1400" b="1" dirty="0">
                <a:latin typeface="Arial"/>
                <a:cs typeface="Arial"/>
              </a:rPr>
              <a:t>3</a:t>
            </a:r>
            <a:r>
              <a:rPr sz="1400" b="1" dirty="0">
                <a:latin typeface="Times New Roman"/>
                <a:cs typeface="Times New Roman"/>
              </a:rPr>
              <a:t>	</a:t>
            </a:r>
            <a:r>
              <a:rPr sz="1400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2020" y="5407226"/>
            <a:ext cx="5677535" cy="1276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400"/>
              </a:lnSpc>
            </a:pPr>
            <a:r>
              <a:rPr sz="1200" spc="-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h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o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c</a:t>
            </a:r>
            <a:r>
              <a:rPr sz="1200" spc="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rt</a:t>
            </a:r>
            <a:r>
              <a:rPr sz="1200" spc="-20" dirty="0">
                <a:latin typeface="Arial"/>
                <a:cs typeface="Arial"/>
              </a:rPr>
              <a:t>i</a:t>
            </a:r>
            <a:r>
              <a:rPr sz="1200" spc="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Arial"/>
                <a:cs typeface="Arial"/>
              </a:rPr>
              <a:t>M</a:t>
            </a:r>
            <a:r>
              <a:rPr sz="1200" b="1" spc="-5" dirty="0">
                <a:latin typeface="Arial"/>
                <a:cs typeface="Arial"/>
              </a:rPr>
              <a:t>ihir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P.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M</a:t>
            </a:r>
            <a:r>
              <a:rPr sz="1200" b="1" spc="-10" dirty="0">
                <a:latin typeface="Arial"/>
                <a:cs typeface="Arial"/>
              </a:rPr>
              <a:t>ak</a:t>
            </a:r>
            <a:r>
              <a:rPr sz="1200" b="1" dirty="0">
                <a:latin typeface="Arial"/>
                <a:cs typeface="Arial"/>
              </a:rPr>
              <a:t>wa</a:t>
            </a:r>
            <a:r>
              <a:rPr sz="1200" b="1" spc="-2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a</a:t>
            </a:r>
            <a:r>
              <a:rPr sz="1200" b="1" spc="4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f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Arial"/>
                <a:cs typeface="Arial"/>
              </a:rPr>
              <a:t>B</a:t>
            </a:r>
            <a:r>
              <a:rPr sz="1200" spc="-5" dirty="0">
                <a:latin typeface="Arial"/>
                <a:cs typeface="Arial"/>
              </a:rPr>
              <a:t>C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–</a:t>
            </a:r>
            <a:r>
              <a:rPr sz="1200" spc="5" dirty="0">
                <a:latin typeface="Arial"/>
                <a:cs typeface="Arial"/>
              </a:rPr>
              <a:t> </a:t>
            </a:r>
            <a:r>
              <a:rPr sz="1200" spc="-10" dirty="0">
                <a:latin typeface="Arial"/>
                <a:cs typeface="Arial"/>
              </a:rPr>
              <a:t>SE</a:t>
            </a:r>
            <a:r>
              <a:rPr sz="1200" dirty="0">
                <a:latin typeface="Arial"/>
                <a:cs typeface="Arial"/>
              </a:rPr>
              <a:t>M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-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VI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(S</a:t>
            </a:r>
            <a:r>
              <a:rPr sz="1200" b="1" spc="-10" dirty="0">
                <a:latin typeface="Arial"/>
                <a:cs typeface="Arial"/>
              </a:rPr>
              <a:t>e</a:t>
            </a:r>
            <a:r>
              <a:rPr sz="1200" b="1" dirty="0">
                <a:latin typeface="Arial"/>
                <a:cs typeface="Arial"/>
              </a:rPr>
              <a:t>at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N</a:t>
            </a:r>
            <a:r>
              <a:rPr sz="1200" b="1" spc="-10" dirty="0">
                <a:latin typeface="Arial"/>
                <a:cs typeface="Arial"/>
              </a:rPr>
              <a:t>o.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61</a:t>
            </a:r>
            <a:r>
              <a:rPr sz="1200" b="1" spc="-10" dirty="0">
                <a:latin typeface="Arial"/>
                <a:cs typeface="Arial"/>
              </a:rPr>
              <a:t>1</a:t>
            </a:r>
            <a:r>
              <a:rPr sz="1200" b="1" dirty="0">
                <a:latin typeface="Arial"/>
                <a:cs typeface="Arial"/>
              </a:rPr>
              <a:t>5</a:t>
            </a:r>
            <a:r>
              <a:rPr sz="1200" b="1" spc="-10" dirty="0">
                <a:latin typeface="Arial"/>
                <a:cs typeface="Arial"/>
              </a:rPr>
              <a:t>1</a:t>
            </a:r>
            <a:r>
              <a:rPr sz="1200" b="1" dirty="0">
                <a:latin typeface="Arial"/>
                <a:cs typeface="Arial"/>
              </a:rPr>
              <a:t>1</a:t>
            </a:r>
            <a:r>
              <a:rPr sz="1200" b="1" spc="10" dirty="0">
                <a:latin typeface="Arial"/>
                <a:cs typeface="Arial"/>
              </a:rPr>
              <a:t>8</a:t>
            </a:r>
            <a:r>
              <a:rPr sz="1200" b="1" dirty="0">
                <a:latin typeface="Arial"/>
                <a:cs typeface="Arial"/>
              </a:rPr>
              <a:t>)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as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orked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roje</a:t>
            </a:r>
            <a:r>
              <a:rPr sz="1200" spc="-15" dirty="0">
                <a:latin typeface="Arial"/>
                <a:cs typeface="Arial"/>
              </a:rPr>
              <a:t>c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ti</a:t>
            </a:r>
            <a:r>
              <a:rPr sz="1200" spc="-15" dirty="0">
                <a:latin typeface="Arial"/>
                <a:cs typeface="Arial"/>
              </a:rPr>
              <a:t>t</a:t>
            </a:r>
            <a:r>
              <a:rPr sz="1200" spc="-5" dirty="0">
                <a:latin typeface="Arial"/>
                <a:cs typeface="Arial"/>
              </a:rPr>
              <a:t>le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Onli</a:t>
            </a:r>
            <a:r>
              <a:rPr sz="1200" b="1" spc="-25" dirty="0">
                <a:latin typeface="Arial"/>
                <a:cs typeface="Arial"/>
              </a:rPr>
              <a:t>n</a:t>
            </a:r>
            <a:r>
              <a:rPr sz="1200" b="1" dirty="0">
                <a:latin typeface="Arial"/>
                <a:cs typeface="Arial"/>
              </a:rPr>
              <a:t>e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Arial"/>
                <a:cs typeface="Arial"/>
              </a:rPr>
              <a:t>J</a:t>
            </a:r>
            <a:r>
              <a:rPr sz="1200" b="1" spc="-10" dirty="0">
                <a:latin typeface="Arial"/>
                <a:cs typeface="Arial"/>
              </a:rPr>
              <a:t>ob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Portal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15" dirty="0">
                <a:latin typeface="Arial"/>
                <a:cs typeface="Arial"/>
              </a:rPr>
              <a:t>o</a:t>
            </a:r>
            <a:r>
              <a:rPr sz="1200" dirty="0">
                <a:latin typeface="Arial"/>
                <a:cs typeface="Arial"/>
              </a:rPr>
              <a:t>m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20</a:t>
            </a:r>
            <a:r>
              <a:rPr sz="1200" b="1" spc="-15" dirty="0">
                <a:latin typeface="Arial"/>
                <a:cs typeface="Arial"/>
              </a:rPr>
              <a:t>/</a:t>
            </a:r>
            <a:r>
              <a:rPr sz="1200" b="1" dirty="0">
                <a:latin typeface="Arial"/>
                <a:cs typeface="Arial"/>
              </a:rPr>
              <a:t>12</a:t>
            </a:r>
            <a:r>
              <a:rPr sz="1200" b="1" spc="-15" dirty="0">
                <a:latin typeface="Arial"/>
                <a:cs typeface="Arial"/>
              </a:rPr>
              <a:t>/</a:t>
            </a:r>
            <a:r>
              <a:rPr sz="1200" b="1" dirty="0">
                <a:latin typeface="Arial"/>
                <a:cs typeface="Arial"/>
              </a:rPr>
              <a:t>20</a:t>
            </a:r>
            <a:r>
              <a:rPr sz="1200" b="1" spc="-10" dirty="0">
                <a:latin typeface="Arial"/>
                <a:cs typeface="Arial"/>
              </a:rPr>
              <a:t>2</a:t>
            </a:r>
            <a:r>
              <a:rPr sz="1200" b="1" dirty="0">
                <a:latin typeface="Arial"/>
                <a:cs typeface="Arial"/>
              </a:rPr>
              <a:t>2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to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Arial"/>
                <a:cs typeface="Arial"/>
              </a:rPr>
              <a:t>7</a:t>
            </a:r>
            <a:r>
              <a:rPr sz="1200" b="1" spc="-15" dirty="0">
                <a:latin typeface="Arial"/>
                <a:cs typeface="Arial"/>
              </a:rPr>
              <a:t>/</a:t>
            </a:r>
            <a:r>
              <a:rPr sz="1200" b="1" spc="-10" dirty="0">
                <a:latin typeface="Arial"/>
                <a:cs typeface="Arial"/>
              </a:rPr>
              <a:t>4</a:t>
            </a:r>
            <a:r>
              <a:rPr sz="1200" b="1" spc="-5" dirty="0">
                <a:latin typeface="Arial"/>
                <a:cs typeface="Arial"/>
              </a:rPr>
              <a:t>/2</a:t>
            </a:r>
            <a:r>
              <a:rPr sz="1200" b="1" dirty="0">
                <a:latin typeface="Arial"/>
                <a:cs typeface="Arial"/>
              </a:rPr>
              <a:t>0</a:t>
            </a:r>
            <a:r>
              <a:rPr sz="1200" b="1" spc="-10" dirty="0">
                <a:latin typeface="Arial"/>
                <a:cs typeface="Arial"/>
              </a:rPr>
              <a:t>2</a:t>
            </a:r>
            <a:r>
              <a:rPr sz="1200" b="1" spc="5" dirty="0">
                <a:latin typeface="Arial"/>
                <a:cs typeface="Arial"/>
              </a:rPr>
              <a:t>3</a:t>
            </a:r>
            <a:r>
              <a:rPr sz="1200" spc="-5" dirty="0">
                <a:latin typeface="Arial"/>
                <a:cs typeface="Arial"/>
              </a:rPr>
              <a:t>.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h</a:t>
            </a:r>
            <a:r>
              <a:rPr sz="1200" spc="-5" dirty="0">
                <a:latin typeface="Arial"/>
                <a:cs typeface="Arial"/>
              </a:rPr>
              <a:t>is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Arial"/>
                <a:cs typeface="Arial"/>
              </a:rPr>
              <a:t>(</a:t>
            </a:r>
            <a:r>
              <a:rPr sz="1200" dirty="0">
                <a:latin typeface="Arial"/>
                <a:cs typeface="Arial"/>
              </a:rPr>
              <a:t>101</a:t>
            </a:r>
            <a:r>
              <a:rPr sz="1200" spc="-10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50</a:t>
            </a:r>
            <a:r>
              <a:rPr sz="1200" spc="-10" dirty="0">
                <a:latin typeface="Arial"/>
                <a:cs typeface="Arial"/>
              </a:rPr>
              <a:t>6</a:t>
            </a:r>
            <a:r>
              <a:rPr sz="1200" dirty="0">
                <a:latin typeface="Arial"/>
                <a:cs typeface="Arial"/>
              </a:rPr>
              <a:t>0</a:t>
            </a:r>
            <a:r>
              <a:rPr sz="1200" spc="10" dirty="0">
                <a:latin typeface="Arial"/>
                <a:cs typeface="Arial"/>
              </a:rPr>
              <a:t>6</a:t>
            </a:r>
            <a:r>
              <a:rPr sz="1200" b="1" dirty="0">
                <a:latin typeface="Arial"/>
                <a:cs typeface="Arial"/>
              </a:rPr>
              <a:t>)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spc="5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spc="-10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ouse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proje</a:t>
            </a:r>
            <a:r>
              <a:rPr sz="1200" spc="-5" dirty="0">
                <a:latin typeface="Arial"/>
                <a:cs typeface="Arial"/>
              </a:rPr>
              <a:t>ct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c</a:t>
            </a:r>
            <a:r>
              <a:rPr sz="1200" dirty="0">
                <a:latin typeface="Arial"/>
                <a:cs typeface="Arial"/>
              </a:rPr>
              <a:t>ourse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o</a:t>
            </a:r>
            <a:r>
              <a:rPr sz="1200" spc="-5" dirty="0">
                <a:latin typeface="Arial"/>
                <a:cs typeface="Arial"/>
              </a:rPr>
              <a:t>f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in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cr</a:t>
            </a:r>
            <a:r>
              <a:rPr sz="1200" spc="-10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-10" dirty="0">
                <a:latin typeface="Arial"/>
                <a:cs typeface="Arial"/>
              </a:rPr>
              <a:t>its.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12700" marR="144145">
              <a:lnSpc>
                <a:spcPct val="103299"/>
              </a:lnSpc>
            </a:pPr>
            <a:r>
              <a:rPr sz="1200" spc="-5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/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Sh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as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re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u</a:t>
            </a:r>
            <a:r>
              <a:rPr sz="1200" spc="-5" dirty="0">
                <a:latin typeface="Arial"/>
                <a:cs typeface="Arial"/>
              </a:rPr>
              <a:t>la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Arial"/>
                <a:cs typeface="Arial"/>
              </a:rPr>
              <a:t>h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dirty="0">
                <a:latin typeface="Arial"/>
                <a:cs typeface="Arial"/>
              </a:rPr>
              <a:t>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w</a:t>
            </a:r>
            <a:r>
              <a:rPr sz="1200" dirty="0">
                <a:latin typeface="Arial"/>
                <a:cs typeface="Arial"/>
              </a:rPr>
              <a:t>ork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de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lop</a:t>
            </a:r>
            <a:r>
              <a:rPr sz="1200" dirty="0">
                <a:latin typeface="Arial"/>
                <a:cs typeface="Arial"/>
              </a:rPr>
              <a:t>ed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proje</a:t>
            </a:r>
            <a:r>
              <a:rPr sz="1200" spc="-5" dirty="0">
                <a:latin typeface="Arial"/>
                <a:cs typeface="Arial"/>
              </a:rPr>
              <a:t>ct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inc</a:t>
            </a:r>
            <a:r>
              <a:rPr sz="1200" spc="-15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ud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n</a:t>
            </a:r>
            <a:r>
              <a:rPr sz="1200" dirty="0">
                <a:latin typeface="Arial"/>
                <a:cs typeface="Arial"/>
              </a:rPr>
              <a:t>g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Arial"/>
                <a:cs typeface="Arial"/>
              </a:rPr>
              <a:t>a</a:t>
            </a:r>
            <a:r>
              <a:rPr sz="1200" dirty="0">
                <a:latin typeface="Arial"/>
                <a:cs typeface="Arial"/>
              </a:rPr>
              <a:t>na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dirty="0">
                <a:latin typeface="Arial"/>
                <a:cs typeface="Arial"/>
              </a:rPr>
              <a:t>sis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and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Arial"/>
                <a:cs typeface="Arial"/>
              </a:rPr>
              <a:t>desi</a:t>
            </a:r>
            <a:r>
              <a:rPr sz="1200" spc="-10" dirty="0">
                <a:latin typeface="Arial"/>
                <a:cs typeface="Arial"/>
              </a:rPr>
              <a:t>g</a:t>
            </a:r>
            <a:r>
              <a:rPr sz="1200" dirty="0">
                <a:latin typeface="Arial"/>
                <a:cs typeface="Arial"/>
              </a:rPr>
              <a:t>n</a:t>
            </a:r>
            <a:r>
              <a:rPr sz="1200" spc="-5" dirty="0">
                <a:latin typeface="Arial"/>
                <a:cs typeface="Arial"/>
              </a:rPr>
              <a:t>.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/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Sh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as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Arial"/>
                <a:cs typeface="Arial"/>
              </a:rPr>
              <a:t>c</a:t>
            </a:r>
            <a:r>
              <a:rPr sz="1200" dirty="0">
                <a:latin typeface="Arial"/>
                <a:cs typeface="Arial"/>
              </a:rPr>
              <a:t>o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dirty="0">
                <a:latin typeface="Arial"/>
                <a:cs typeface="Arial"/>
              </a:rPr>
              <a:t>p</a:t>
            </a:r>
            <a:r>
              <a:rPr sz="1200" spc="-15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spc="-1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Arial"/>
                <a:cs typeface="Arial"/>
              </a:rPr>
              <a:t>t</a:t>
            </a:r>
            <a:r>
              <a:rPr sz="1200" spc="-10" dirty="0">
                <a:latin typeface="Arial"/>
                <a:cs typeface="Arial"/>
              </a:rPr>
              <a:t>h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Arial"/>
                <a:cs typeface="Arial"/>
              </a:rPr>
              <a:t>p</a:t>
            </a:r>
            <a:r>
              <a:rPr sz="1200" dirty="0">
                <a:latin typeface="Arial"/>
                <a:cs typeface="Arial"/>
              </a:rPr>
              <a:t>ro</a:t>
            </a:r>
            <a:r>
              <a:rPr sz="1200" spc="-15" dirty="0">
                <a:latin typeface="Arial"/>
                <a:cs typeface="Arial"/>
              </a:rPr>
              <a:t>j</a:t>
            </a:r>
            <a:r>
              <a:rPr sz="1200" dirty="0">
                <a:latin typeface="Arial"/>
                <a:cs typeface="Arial"/>
              </a:rPr>
              <a:t>e</a:t>
            </a:r>
            <a:r>
              <a:rPr sz="1200" spc="-5" dirty="0">
                <a:latin typeface="Arial"/>
                <a:cs typeface="Arial"/>
              </a:rPr>
              <a:t>ct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Arial"/>
                <a:cs typeface="Arial"/>
              </a:rPr>
              <a:t>s</a:t>
            </a:r>
            <a:r>
              <a:rPr sz="1200" dirty="0">
                <a:latin typeface="Arial"/>
                <a:cs typeface="Arial"/>
              </a:rPr>
              <a:t>ati</a:t>
            </a:r>
            <a:r>
              <a:rPr sz="1200" spc="-15" dirty="0">
                <a:latin typeface="Arial"/>
                <a:cs typeface="Arial"/>
              </a:rPr>
              <a:t>s</a:t>
            </a:r>
            <a:r>
              <a:rPr sz="1200" spc="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a</a:t>
            </a:r>
            <a:r>
              <a:rPr sz="1200" spc="-10" dirty="0">
                <a:latin typeface="Arial"/>
                <a:cs typeface="Arial"/>
              </a:rPr>
              <a:t>c</a:t>
            </a:r>
            <a:r>
              <a:rPr sz="1200" spc="-15" dirty="0">
                <a:latin typeface="Arial"/>
                <a:cs typeface="Arial"/>
              </a:rPr>
              <a:t>t</a:t>
            </a:r>
            <a:r>
              <a:rPr sz="1200" dirty="0">
                <a:latin typeface="Arial"/>
                <a:cs typeface="Arial"/>
              </a:rPr>
              <a:t>or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spc="-5" dirty="0"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2020" y="7614242"/>
            <a:ext cx="6699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P</a:t>
            </a:r>
            <a:r>
              <a:rPr sz="1200" b="1" spc="-15" dirty="0">
                <a:latin typeface="Arial"/>
                <a:cs typeface="Arial"/>
              </a:rPr>
              <a:t>rin</a:t>
            </a:r>
            <a:r>
              <a:rPr sz="1200" b="1" spc="-5" dirty="0">
                <a:latin typeface="Arial"/>
                <a:cs typeface="Arial"/>
              </a:rPr>
              <a:t>c</a:t>
            </a:r>
            <a:r>
              <a:rPr sz="1200" b="1" spc="-10" dirty="0">
                <a:latin typeface="Arial"/>
                <a:cs typeface="Arial"/>
              </a:rPr>
              <a:t>ip</a:t>
            </a:r>
            <a:r>
              <a:rPr sz="1200" b="1" spc="-20" dirty="0">
                <a:latin typeface="Arial"/>
                <a:cs typeface="Arial"/>
              </a:rPr>
              <a:t>a</a:t>
            </a:r>
            <a:r>
              <a:rPr sz="1200" b="1" spc="-5" dirty="0"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89575" y="7614242"/>
            <a:ext cx="101536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>
                <a:latin typeface="Arial"/>
                <a:cs typeface="Arial"/>
              </a:rPr>
              <a:t>P</a:t>
            </a:r>
            <a:r>
              <a:rPr sz="1200" b="1" spc="-15" dirty="0">
                <a:latin typeface="Arial"/>
                <a:cs typeface="Arial"/>
              </a:rPr>
              <a:t>roj</a:t>
            </a:r>
            <a:r>
              <a:rPr sz="1200" b="1" dirty="0">
                <a:latin typeface="Arial"/>
                <a:cs typeface="Arial"/>
              </a:rPr>
              <a:t>ect</a:t>
            </a:r>
            <a:r>
              <a:rPr sz="1200" b="1" spc="20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Arial"/>
                <a:cs typeface="Arial"/>
              </a:rPr>
              <a:t>Guide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6796" y="2124289"/>
            <a:ext cx="6685280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30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Compa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tains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bout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ompan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tions.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</a:t>
            </a:r>
            <a:r>
              <a:rPr sz="1200" spc="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 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s,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ount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_id,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nnot be 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ft bl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nk.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96" y="3563141"/>
            <a:ext cx="3875404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Va</a:t>
            </a:r>
            <a:r>
              <a:rPr sz="1200" b="1" u="heavy" spc="-10" dirty="0">
                <a:latin typeface="Times New Roman"/>
                <a:cs typeface="Times New Roman"/>
              </a:rPr>
              <a:t>c</a:t>
            </a:r>
            <a:r>
              <a:rPr sz="1200" b="1" u="heavy" dirty="0">
                <a:latin typeface="Times New Roman"/>
                <a:cs typeface="Times New Roman"/>
              </a:rPr>
              <a:t>an</a:t>
            </a:r>
            <a:r>
              <a:rPr sz="1200" b="1" u="heavy" spc="-5" dirty="0">
                <a:latin typeface="Times New Roman"/>
                <a:cs typeface="Times New Roman"/>
              </a:rPr>
              <a:t>c</a:t>
            </a:r>
            <a:r>
              <a:rPr sz="1200" b="1" u="heavy" dirty="0">
                <a:latin typeface="Times New Roman"/>
                <a:cs typeface="Times New Roman"/>
              </a:rPr>
              <a:t>y 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00" dirty="0">
                <a:latin typeface="Times New Roman"/>
                <a:cs typeface="Times New Roman"/>
              </a:rPr>
              <a:t>This shows the </a:t>
            </a:r>
            <a:r>
              <a:rPr sz="1200" spc="-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umber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 v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796" y="8189306"/>
            <a:ext cx="6684009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aca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1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ontains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bout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ies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tails.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includ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spc="2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number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aca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ies,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quir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ments,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 de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ils,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ount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qui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skills,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 add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6" y="9438741"/>
            <a:ext cx="315658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E</a:t>
            </a:r>
            <a:r>
              <a:rPr sz="1200" b="1" u="heavy" spc="-20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p_Login</a:t>
            </a:r>
            <a:r>
              <a:rPr sz="1200" b="1" u="heavy" spc="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stor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id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 of the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4184" y="627252"/>
          <a:ext cx="5795010" cy="1196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ddr1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25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ount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4184" y="4134617"/>
          <a:ext cx="5795010" cy="3754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job_id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nt(1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_n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56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job_c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no_v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c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nt(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q_id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q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ddr1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25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i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ount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skills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7570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6796" y="1711284"/>
            <a:ext cx="6680200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</a:t>
            </a:r>
            <a:r>
              <a:rPr sz="1200" spc="10" dirty="0">
                <a:latin typeface="Times New Roman"/>
                <a:cs typeface="Times New Roman"/>
              </a:rPr>
              <a:t>_</a:t>
            </a: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ontains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10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ord.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_id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stri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 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 stor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ds up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20 ch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 lo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96" y="2960779"/>
            <a:ext cx="2083435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E</a:t>
            </a:r>
            <a:r>
              <a:rPr sz="1200" b="1" u="heavy" spc="-20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p_Inbox 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stor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in</a:t>
            </a:r>
            <a:r>
              <a:rPr sz="1200" spc="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ox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796" y="5508214"/>
            <a:ext cx="6682105" cy="554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28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</a:t>
            </a:r>
            <a:r>
              <a:rPr sz="1200" spc="10" dirty="0">
                <a:latin typeface="Times New Roman"/>
                <a:cs typeface="Times New Roman"/>
              </a:rPr>
              <a:t>_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nbox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nbox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mail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ontains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me,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il,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mail.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_id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ld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 this 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6" y="6757709"/>
            <a:ext cx="2084070" cy="467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dirty="0">
                <a:latin typeface="Times New Roman"/>
                <a:cs typeface="Times New Roman"/>
              </a:rPr>
              <a:t>Jobs_Ap</a:t>
            </a:r>
            <a:r>
              <a:rPr sz="1200" b="1" u="heavy" spc="5" dirty="0">
                <a:latin typeface="Times New Roman"/>
                <a:cs typeface="Times New Roman"/>
              </a:rPr>
              <a:t>p</a:t>
            </a:r>
            <a:r>
              <a:rPr sz="1200" b="1" u="heavy" dirty="0">
                <a:latin typeface="Times New Roman"/>
                <a:cs typeface="Times New Roman"/>
              </a:rPr>
              <a:t>li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d</a:t>
            </a:r>
            <a:r>
              <a:rPr sz="1200" b="1" u="heavy" spc="-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Table:</a:t>
            </a: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 stor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in</a:t>
            </a:r>
            <a:r>
              <a:rPr sz="1200" spc="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ox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mail.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796" y="9038174"/>
            <a:ext cx="6684645" cy="743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3000"/>
              </a:lnSpc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obs_Appli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table 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ut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tions,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including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st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tus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tion. 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the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inbox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mail, wh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2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 view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ived 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om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20" dirty="0">
                <a:latin typeface="Times New Roman"/>
                <a:cs typeface="Times New Roman"/>
              </a:rPr>
              <a:t>l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ppl_id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field,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unique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identifi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tion.</a:t>
            </a:r>
            <a:endParaRPr sz="1200">
              <a:latin typeface="Times New Roman"/>
              <a:cs typeface="Times New Roman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4184" y="627252"/>
          <a:ext cx="5795010" cy="783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42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sswo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64184" y="3532637"/>
          <a:ext cx="5795010" cy="1675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f_n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7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k_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mail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64184" y="7329165"/>
          <a:ext cx="5795010" cy="1377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09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8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78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13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F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ield N</a:t>
                      </a:r>
                      <a:r>
                        <a:rPr sz="1200" b="1" spc="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Da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t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 Type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9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ppl_id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int(5)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Prim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spc="5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r>
                        <a:rPr sz="120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k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y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560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job_id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5655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j_id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0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8703"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status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769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V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c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h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a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r</a:t>
                      </a:r>
                      <a:r>
                        <a:rPr sz="1200" spc="-10" dirty="0">
                          <a:latin typeface="Times New Roman"/>
                          <a:cs typeface="Times New Roman"/>
                        </a:rPr>
                        <a:t>(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200" spc="10" dirty="0">
                          <a:latin typeface="Times New Roman"/>
                          <a:cs typeface="Times New Roman"/>
                        </a:rPr>
                        <a:t>0)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Not null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640843"/>
            <a:ext cx="6682740" cy="686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" algn="ctr">
              <a:lnSpc>
                <a:spcPct val="100000"/>
              </a:lnSpc>
            </a:pPr>
            <a:r>
              <a:rPr sz="1400" b="1" u="heavy" dirty="0">
                <a:latin typeface="Times New Roman"/>
                <a:cs typeface="Times New Roman"/>
              </a:rPr>
              <a:t>Scree</a:t>
            </a:r>
            <a:r>
              <a:rPr sz="1400" b="1" u="heavy" spc="-15" dirty="0">
                <a:latin typeface="Times New Roman"/>
                <a:cs typeface="Times New Roman"/>
              </a:rPr>
              <a:t>n</a:t>
            </a:r>
            <a:r>
              <a:rPr sz="1400" b="1" u="heavy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 marL="12065" marR="5080" algn="ctr">
              <a:lnSpc>
                <a:spcPct val="103299"/>
              </a:lnSpc>
              <a:spcBef>
                <a:spcPts val="815"/>
              </a:spcBef>
            </a:pPr>
            <a:r>
              <a:rPr sz="1200" b="1" u="heavy" dirty="0">
                <a:latin typeface="Times New Roman"/>
                <a:cs typeface="Times New Roman"/>
              </a:rPr>
              <a:t>O</a:t>
            </a:r>
            <a:r>
              <a:rPr sz="1200" b="1" u="heavy" spc="5" dirty="0">
                <a:latin typeface="Times New Roman"/>
                <a:cs typeface="Times New Roman"/>
              </a:rPr>
              <a:t>n</a:t>
            </a:r>
            <a:r>
              <a:rPr sz="1200" b="1" u="heavy" dirty="0">
                <a:latin typeface="Times New Roman"/>
                <a:cs typeface="Times New Roman"/>
              </a:rPr>
              <a:t>line </a:t>
            </a:r>
            <a:r>
              <a:rPr sz="1200" b="1" u="heavy" spc="-114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Job </a:t>
            </a:r>
            <a:r>
              <a:rPr sz="1200" b="1" u="heavy" spc="-110" dirty="0">
                <a:latin typeface="Times New Roman"/>
                <a:cs typeface="Times New Roman"/>
              </a:rPr>
              <a:t> </a:t>
            </a:r>
            <a:r>
              <a:rPr sz="1200" b="1" u="heavy" spc="-15" dirty="0">
                <a:latin typeface="Times New Roman"/>
                <a:cs typeface="Times New Roman"/>
              </a:rPr>
              <a:t>P</a:t>
            </a:r>
            <a:r>
              <a:rPr sz="1200" b="1" u="heavy" dirty="0">
                <a:latin typeface="Times New Roman"/>
                <a:cs typeface="Times New Roman"/>
              </a:rPr>
              <a:t>o</a:t>
            </a:r>
            <a:r>
              <a:rPr sz="1200" b="1" u="heavy" spc="-5" dirty="0">
                <a:latin typeface="Times New Roman"/>
                <a:cs typeface="Times New Roman"/>
              </a:rPr>
              <a:t>r</a:t>
            </a:r>
            <a:r>
              <a:rPr sz="1200" b="1" u="heavy" dirty="0">
                <a:latin typeface="Times New Roman"/>
                <a:cs typeface="Times New Roman"/>
              </a:rPr>
              <a:t>ta</a:t>
            </a:r>
            <a:r>
              <a:rPr sz="1200" b="1" u="heavy" spc="5" dirty="0">
                <a:latin typeface="Times New Roman"/>
                <a:cs typeface="Times New Roman"/>
              </a:rPr>
              <a:t>l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index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l,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hich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w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0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tu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inc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ud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rlinks to the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 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A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min 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796" y="5526316"/>
            <a:ext cx="6684009" cy="705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43700"/>
              </a:lnSpc>
            </a:pPr>
            <a:r>
              <a:rPr sz="1200" b="1" u="heavy" dirty="0">
                <a:latin typeface="Times New Roman"/>
                <a:cs typeface="Times New Roman"/>
              </a:rPr>
              <a:t>Ho</a:t>
            </a:r>
            <a:r>
              <a:rPr sz="1200" b="1" u="heavy" spc="-15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e </a:t>
            </a:r>
            <a:r>
              <a:rPr sz="1200" b="1" u="heavy" spc="-95" dirty="0">
                <a:latin typeface="Times New Roman"/>
                <a:cs typeface="Times New Roman"/>
              </a:rPr>
              <a:t> </a:t>
            </a:r>
            <a:r>
              <a:rPr sz="1200" b="1" u="heavy" spc="-15" dirty="0">
                <a:latin typeface="Times New Roman"/>
                <a:cs typeface="Times New Roman"/>
              </a:rPr>
              <a:t>P</a:t>
            </a:r>
            <a:r>
              <a:rPr sz="1200" b="1" u="heavy" dirty="0">
                <a:latin typeface="Times New Roman"/>
                <a:cs typeface="Times New Roman"/>
              </a:rPr>
              <a:t>ag</a:t>
            </a:r>
            <a:r>
              <a:rPr sz="1200" b="1" u="heavy" spc="10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r>
              <a:rPr sz="1200" b="1" dirty="0">
                <a:latin typeface="Times New Roman"/>
                <a:cs typeface="Times New Roman"/>
              </a:rPr>
              <a:t>  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Home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line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l,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jobs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tion,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tion,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filte</a:t>
            </a:r>
            <a:r>
              <a:rPr sz="1200" spc="2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wise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job.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213" y="1517903"/>
            <a:ext cx="6750039" cy="37960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4549170"/>
            <a:ext cx="6684009" cy="367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99"/>
              </a:lnSpc>
            </a:pPr>
            <a:r>
              <a:rPr sz="1200" b="1" u="heavy" dirty="0">
                <a:latin typeface="Times New Roman"/>
                <a:cs typeface="Times New Roman"/>
              </a:rPr>
              <a:t>Job </a:t>
            </a:r>
            <a:r>
              <a:rPr sz="1200" b="1" u="heavy" spc="-170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S</a:t>
            </a:r>
            <a:r>
              <a:rPr sz="1200" b="1" u="heavy" spc="-5" dirty="0">
                <a:latin typeface="Times New Roman"/>
                <a:cs typeface="Times New Roman"/>
              </a:rPr>
              <a:t>ee</a:t>
            </a:r>
            <a:r>
              <a:rPr sz="1200" b="1" u="heavy" dirty="0">
                <a:latin typeface="Times New Roman"/>
                <a:cs typeface="Times New Roman"/>
              </a:rPr>
              <a:t>k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r </a:t>
            </a:r>
            <a:r>
              <a:rPr sz="1200" b="1" u="heavy" spc="-175" dirty="0">
                <a:latin typeface="Times New Roman"/>
                <a:cs typeface="Times New Roman"/>
              </a:rPr>
              <a:t> </a:t>
            </a:r>
            <a:r>
              <a:rPr sz="1200" b="1" u="heavy" dirty="0">
                <a:latin typeface="Times New Roman"/>
                <a:cs typeface="Times New Roman"/>
              </a:rPr>
              <a:t>/ </a:t>
            </a:r>
            <a:r>
              <a:rPr sz="1200" b="1" u="heavy" spc="-170" dirty="0">
                <a:latin typeface="Times New Roman"/>
                <a:cs typeface="Times New Roman"/>
              </a:rPr>
              <a:t> </a:t>
            </a:r>
            <a:r>
              <a:rPr sz="1200" b="1" u="heavy" spc="10" dirty="0">
                <a:latin typeface="Times New Roman"/>
                <a:cs typeface="Times New Roman"/>
              </a:rPr>
              <a:t>E</a:t>
            </a:r>
            <a:r>
              <a:rPr sz="1200" b="1" u="heavy" spc="-20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ploye</a:t>
            </a:r>
            <a:r>
              <a:rPr sz="1200" b="1" u="heavy" spc="1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r>
              <a:rPr sz="1200" b="1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/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l,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ludes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f</a:t>
            </a:r>
            <a:r>
              <a:rPr sz="1200" spc="-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0" dirty="0">
                <a:latin typeface="Times New Roman"/>
                <a:cs typeface="Times New Roman"/>
              </a:rPr>
              <a:t>/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579" y="8840473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650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213" y="627888"/>
            <a:ext cx="6750039" cy="379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13" y="5020055"/>
            <a:ext cx="6750039" cy="3796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79" y="4451482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796" y="5013990"/>
            <a:ext cx="6678930" cy="4419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300"/>
              </a:lnSpc>
            </a:pPr>
            <a:r>
              <a:rPr sz="1200" b="1" u="heavy" dirty="0">
                <a:latin typeface="Times New Roman"/>
                <a:cs typeface="Times New Roman"/>
              </a:rPr>
              <a:t>E</a:t>
            </a:r>
            <a:r>
              <a:rPr sz="1200" b="1" u="heavy" spc="-20" dirty="0">
                <a:latin typeface="Times New Roman"/>
                <a:cs typeface="Times New Roman"/>
              </a:rPr>
              <a:t>m</a:t>
            </a:r>
            <a:r>
              <a:rPr sz="1200" b="1" u="heavy" dirty="0">
                <a:latin typeface="Times New Roman"/>
                <a:cs typeface="Times New Roman"/>
              </a:rPr>
              <a:t>ploye</a:t>
            </a:r>
            <a:r>
              <a:rPr sz="1200" b="1" u="heavy" spc="5" dirty="0">
                <a:latin typeface="Times New Roman"/>
                <a:cs typeface="Times New Roman"/>
              </a:rPr>
              <a:t>r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l.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ludes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fo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 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579" y="9543739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13" y="627888"/>
            <a:ext cx="6750039" cy="379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213" y="5719620"/>
            <a:ext cx="6750039" cy="3796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79" y="4451482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796" y="5012466"/>
            <a:ext cx="6682105" cy="530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ts val="1380"/>
              </a:lnSpc>
            </a:pPr>
            <a:r>
              <a:rPr sz="1200" b="1" u="heavy" dirty="0">
                <a:latin typeface="Times New Roman"/>
                <a:cs typeface="Times New Roman"/>
              </a:rPr>
              <a:t>S</a:t>
            </a:r>
            <a:r>
              <a:rPr sz="1200" b="1" u="heavy" spc="-5" dirty="0">
                <a:latin typeface="Times New Roman"/>
                <a:cs typeface="Times New Roman"/>
              </a:rPr>
              <a:t>e</a:t>
            </a:r>
            <a:r>
              <a:rPr sz="1200" b="1" u="heavy" dirty="0">
                <a:latin typeface="Times New Roman"/>
                <a:cs typeface="Times New Roman"/>
              </a:rPr>
              <a:t>a</a:t>
            </a:r>
            <a:r>
              <a:rPr sz="1200" b="1" u="heavy" spc="-5" dirty="0">
                <a:latin typeface="Times New Roman"/>
                <a:cs typeface="Times New Roman"/>
              </a:rPr>
              <a:t>rc</a:t>
            </a:r>
            <a:r>
              <a:rPr sz="1200" b="1" u="heavy" spc="5" dirty="0">
                <a:latin typeface="Times New Roman"/>
                <a:cs typeface="Times New Roman"/>
              </a:rPr>
              <a:t>h</a:t>
            </a:r>
            <a:r>
              <a:rPr sz="1200" b="1" u="heavy" dirty="0">
                <a:latin typeface="Times New Roman"/>
                <a:cs typeface="Times New Roman"/>
              </a:rPr>
              <a:t>:</a:t>
            </a:r>
            <a:r>
              <a:rPr sz="1200" b="1" dirty="0">
                <a:latin typeface="Times New Roman"/>
                <a:cs typeface="Times New Roman"/>
              </a:rPr>
              <a:t> </a:t>
            </a:r>
            <a:r>
              <a:rPr sz="1200" b="1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ge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ws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ndidat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rds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skills.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40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ndidat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vided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 this 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579" y="9616891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13" y="627888"/>
            <a:ext cx="6750039" cy="379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213" y="5793370"/>
            <a:ext cx="6750039" cy="3796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948941"/>
            <a:ext cx="465518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5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d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in:</a:t>
            </a:r>
            <a:r>
              <a:rPr sz="1400" b="1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is the lo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 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ge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ilit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tes 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 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579" y="5064130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26796" y="5327782"/>
            <a:ext cx="6681470" cy="480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35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d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in</a:t>
            </a:r>
            <a:r>
              <a:rPr sz="1400" b="1" u="heavy" spc="75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P</a:t>
            </a:r>
            <a:r>
              <a:rPr sz="1400" b="1" u="heavy" dirty="0">
                <a:latin typeface="Times New Roman"/>
                <a:cs typeface="Times New Roman"/>
              </a:rPr>
              <a:t>r</a:t>
            </a:r>
            <a:r>
              <a:rPr sz="1400" b="1" u="heavy" spc="5" dirty="0">
                <a:latin typeface="Times New Roman"/>
                <a:cs typeface="Times New Roman"/>
              </a:rPr>
              <a:t>o</a:t>
            </a:r>
            <a:r>
              <a:rPr sz="1400" b="1" u="heavy" dirty="0">
                <a:latin typeface="Times New Roman"/>
                <a:cs typeface="Times New Roman"/>
              </a:rPr>
              <a:t>fil</a:t>
            </a:r>
            <a:r>
              <a:rPr sz="1400" b="1" u="heavy" spc="10" dirty="0">
                <a:latin typeface="Times New Roman"/>
                <a:cs typeface="Times New Roman"/>
              </a:rPr>
              <a:t>e</a:t>
            </a:r>
            <a:r>
              <a:rPr sz="1400" b="1" u="heavy" dirty="0">
                <a:latin typeface="Times New Roman"/>
                <a:cs typeface="Times New Roman"/>
              </a:rPr>
              <a:t>:</a:t>
            </a:r>
            <a:r>
              <a:rPr sz="1400" b="1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dmin.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umber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s,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jobs.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mana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jobs.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9579" y="9706806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213" y="1241023"/>
            <a:ext cx="6750039" cy="3796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0213" y="5882639"/>
            <a:ext cx="6750039" cy="379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640843"/>
            <a:ext cx="1507490" cy="396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an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ge</a:t>
            </a:r>
            <a:r>
              <a:rPr sz="1400" b="1" u="heavy" spc="100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E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pl</a:t>
            </a:r>
            <a:r>
              <a:rPr sz="1400" b="1" u="heavy" spc="-10" dirty="0">
                <a:latin typeface="Times New Roman"/>
                <a:cs typeface="Times New Roman"/>
              </a:rPr>
              <a:t>o</a:t>
            </a:r>
            <a:r>
              <a:rPr sz="1400" b="1" u="heavy" dirty="0">
                <a:latin typeface="Times New Roman"/>
                <a:cs typeface="Times New Roman"/>
              </a:rPr>
              <a:t>yer:</a:t>
            </a: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07820" y="662517"/>
            <a:ext cx="51009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er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dit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796" y="5271390"/>
            <a:ext cx="151638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an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ge </a:t>
            </a:r>
            <a:r>
              <a:rPr sz="1400" b="1" u="heavy" spc="-175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E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pl</a:t>
            </a:r>
            <a:r>
              <a:rPr sz="1400" b="1" u="heavy" spc="-10" dirty="0">
                <a:latin typeface="Times New Roman"/>
                <a:cs typeface="Times New Roman"/>
              </a:rPr>
              <a:t>o</a:t>
            </a:r>
            <a:r>
              <a:rPr sz="1400" b="1" u="heavy" dirty="0">
                <a:latin typeface="Times New Roman"/>
                <a:cs typeface="Times New Roman"/>
              </a:rPr>
              <a:t>yee: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35252" y="5293064"/>
            <a:ext cx="507492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dit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lete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796" y="5489918"/>
            <a:ext cx="17354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 as ne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796" y="9869877"/>
            <a:ext cx="6623684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an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ge</a:t>
            </a:r>
            <a:r>
              <a:rPr sz="1400" b="1" u="heavy" spc="-15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Jo</a:t>
            </a:r>
            <a:r>
              <a:rPr sz="1400" b="1" u="heavy" spc="-15" dirty="0">
                <a:latin typeface="Times New Roman"/>
                <a:cs typeface="Times New Roman"/>
              </a:rPr>
              <a:t>b</a:t>
            </a:r>
            <a:r>
              <a:rPr sz="1400" b="1" u="heavy" dirty="0">
                <a:latin typeface="Times New Roman"/>
                <a:cs typeface="Times New Roman"/>
              </a:rPr>
              <a:t>s:</a:t>
            </a:r>
            <a:r>
              <a:rPr sz="1400" b="1" dirty="0">
                <a:latin typeface="Times New Roman"/>
                <a:cs typeface="Times New Roman"/>
              </a:rPr>
              <a:t> </a:t>
            </a:r>
            <a:r>
              <a:rPr sz="1400" b="1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 t</a:t>
            </a:r>
            <a:r>
              <a:rPr sz="1200" spc="-10" dirty="0">
                <a:latin typeface="Times New Roman"/>
                <a:cs typeface="Times New Roman"/>
              </a:rPr>
              <a:t>hi</a:t>
            </a:r>
            <a:r>
              <a:rPr sz="1200" dirty="0">
                <a:latin typeface="Times New Roman"/>
                <a:cs typeface="Times New Roman"/>
              </a:rPr>
              <a:t>s 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the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jobs 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te job info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0213" y="1226819"/>
            <a:ext cx="6750039" cy="3796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0213" y="5856732"/>
            <a:ext cx="6750039" cy="3796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5271394"/>
            <a:ext cx="4861560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N</a:t>
            </a:r>
            <a:r>
              <a:rPr sz="1400" b="1" u="heavy" spc="-15" dirty="0">
                <a:latin typeface="Times New Roman"/>
                <a:cs typeface="Times New Roman"/>
              </a:rPr>
              <a:t>e</a:t>
            </a:r>
            <a:r>
              <a:rPr sz="1400" b="1" u="heavy" dirty="0">
                <a:latin typeface="Times New Roman"/>
                <a:cs typeface="Times New Roman"/>
              </a:rPr>
              <a:t>w</a:t>
            </a:r>
            <a:r>
              <a:rPr sz="1400" b="1" u="heavy" spc="15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d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in </a:t>
            </a:r>
            <a:r>
              <a:rPr sz="1400" b="1" u="heavy" spc="-10" dirty="0">
                <a:latin typeface="Times New Roman"/>
                <a:cs typeface="Times New Roman"/>
              </a:rPr>
              <a:t>P</a:t>
            </a:r>
            <a:r>
              <a:rPr sz="1400" b="1" u="heavy" dirty="0">
                <a:latin typeface="Times New Roman"/>
                <a:cs typeface="Times New Roman"/>
              </a:rPr>
              <a:t>age:</a:t>
            </a:r>
            <a:r>
              <a:rPr sz="1400" b="1" spc="-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his pa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isting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 to add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dmin.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0213" y="816863"/>
            <a:ext cx="6750039" cy="37966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0213" y="5667755"/>
            <a:ext cx="6750039" cy="3796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79" y="4451482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796" y="5375026"/>
            <a:ext cx="529907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P</a:t>
            </a:r>
            <a:r>
              <a:rPr sz="1400" b="1" u="heavy" dirty="0">
                <a:latin typeface="Times New Roman"/>
                <a:cs typeface="Times New Roman"/>
              </a:rPr>
              <a:t>ost</a:t>
            </a:r>
            <a:r>
              <a:rPr sz="1400" b="1" u="heavy" spc="-15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Jo</a:t>
            </a:r>
            <a:r>
              <a:rPr sz="1400" b="1" u="heavy" spc="-15" dirty="0">
                <a:latin typeface="Times New Roman"/>
                <a:cs typeface="Times New Roman"/>
              </a:rPr>
              <a:t>b</a:t>
            </a:r>
            <a:r>
              <a:rPr sz="1400" b="1" u="heavy" dirty="0">
                <a:latin typeface="Times New Roman"/>
                <a:cs typeface="Times New Roman"/>
              </a:rPr>
              <a:t>:</a:t>
            </a:r>
            <a:r>
              <a:rPr sz="1400" b="1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 this 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post 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w jobs 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on their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requir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9579" y="9595554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13" y="627888"/>
            <a:ext cx="6750039" cy="379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213" y="5771388"/>
            <a:ext cx="6750039" cy="3796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489" y="627888"/>
            <a:ext cx="6707245" cy="925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12137" y="5059710"/>
            <a:ext cx="126555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h</a:t>
            </a:r>
            <a:r>
              <a:rPr sz="1200" b="1" dirty="0">
                <a:latin typeface="Times New Roman"/>
                <a:cs typeface="Times New Roman"/>
              </a:rPr>
              <a:t>ir </a:t>
            </a:r>
            <a:r>
              <a:rPr sz="1200" b="1" spc="-20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. 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ak</a:t>
            </a:r>
            <a:r>
              <a:rPr sz="1200" b="1" spc="5" dirty="0">
                <a:latin typeface="Times New Roman"/>
                <a:cs typeface="Times New Roman"/>
              </a:rPr>
              <a:t>w</a:t>
            </a:r>
            <a:r>
              <a:rPr sz="1200" b="1" dirty="0">
                <a:latin typeface="Times New Roman"/>
                <a:cs typeface="Times New Roman"/>
              </a:rPr>
              <a:t>ana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7485" y="5289926"/>
            <a:ext cx="884555" cy="397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Calibri"/>
                <a:cs typeface="Calibri"/>
              </a:rPr>
              <a:t>_</a:t>
            </a:r>
            <a:endParaRPr sz="120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  <a:spcBef>
                <a:spcPts val="315"/>
              </a:spcBef>
            </a:pPr>
            <a:r>
              <a:rPr sz="1200" b="1" dirty="0">
                <a:latin typeface="Times New Roman"/>
                <a:cs typeface="Times New Roman"/>
              </a:rPr>
              <a:t>TYBCA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-</a:t>
            </a:r>
            <a:r>
              <a:rPr sz="1200" b="1" spc="-5" dirty="0">
                <a:latin typeface="Times New Roman"/>
                <a:cs typeface="Times New Roman"/>
              </a:rPr>
              <a:t> VI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8819" y="6347745"/>
            <a:ext cx="91630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je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 W</a:t>
            </a:r>
            <a:r>
              <a:rPr sz="1200" b="1" spc="-5" dirty="0">
                <a:latin typeface="Times New Roman"/>
                <a:cs typeface="Times New Roman"/>
              </a:rPr>
              <a:t>or</a:t>
            </a:r>
            <a:r>
              <a:rPr sz="1200" b="1" dirty="0">
                <a:latin typeface="Times New Roman"/>
                <a:cs typeface="Times New Roman"/>
              </a:rPr>
              <a:t>k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80360" y="7239286"/>
            <a:ext cx="5334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2022</a:t>
            </a:r>
            <a:r>
              <a:rPr sz="1200" b="1" spc="-5" dirty="0">
                <a:latin typeface="Times New Roman"/>
                <a:cs typeface="Times New Roman"/>
              </a:rPr>
              <a:t>-</a:t>
            </a:r>
            <a:r>
              <a:rPr sz="1200" b="1" dirty="0">
                <a:latin typeface="Times New Roman"/>
                <a:cs typeface="Times New Roman"/>
              </a:rPr>
              <a:t>23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76981" y="5471445"/>
            <a:ext cx="558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6115118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27505" y="7963568"/>
            <a:ext cx="72072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02/05/2023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80185" y="5235999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600" y="0"/>
                </a:lnTo>
              </a:path>
            </a:pathLst>
          </a:custGeom>
          <a:ln w="138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58949" y="7394144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312" y="0"/>
                </a:lnTo>
              </a:path>
            </a:pathLst>
          </a:custGeom>
          <a:ln w="127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02103" y="7401763"/>
            <a:ext cx="210820" cy="0"/>
          </a:xfrm>
          <a:custGeom>
            <a:avLst/>
            <a:gdLst/>
            <a:ahLst/>
            <a:cxnLst/>
            <a:rect l="l" t="t" r="r" b="b"/>
            <a:pathLst>
              <a:path w="210820">
                <a:moveTo>
                  <a:pt x="0" y="0"/>
                </a:moveTo>
                <a:lnTo>
                  <a:pt x="210312" y="0"/>
                </a:lnTo>
              </a:path>
            </a:pathLst>
          </a:custGeom>
          <a:ln w="127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579" y="4451482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6796" y="5375026"/>
            <a:ext cx="6680200" cy="396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4200"/>
              </a:lnSpc>
            </a:pPr>
            <a:r>
              <a:rPr sz="1400" b="1" u="heavy" dirty="0">
                <a:latin typeface="Times New Roman"/>
                <a:cs typeface="Times New Roman"/>
              </a:rPr>
              <a:t>Job</a:t>
            </a:r>
            <a:r>
              <a:rPr sz="1400" b="1" u="heavy" spc="90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Po</a:t>
            </a:r>
            <a:r>
              <a:rPr sz="1400" b="1" u="heavy" dirty="0">
                <a:latin typeface="Times New Roman"/>
                <a:cs typeface="Times New Roman"/>
              </a:rPr>
              <a:t>sted</a:t>
            </a:r>
            <a:r>
              <a:rPr sz="1400" b="1" u="heavy" spc="90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Pa</a:t>
            </a:r>
            <a:r>
              <a:rPr sz="1400" b="1" u="heavy" dirty="0">
                <a:latin typeface="Times New Roman"/>
                <a:cs typeface="Times New Roman"/>
              </a:rPr>
              <a:t>ge:</a:t>
            </a:r>
            <a:r>
              <a:rPr sz="14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view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dit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n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0213" y="627888"/>
            <a:ext cx="6750039" cy="379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13" y="5960448"/>
            <a:ext cx="6750039" cy="3796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6" y="640843"/>
            <a:ext cx="6684645" cy="585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</a:pPr>
            <a:r>
              <a:rPr sz="1400" b="1" u="heavy" dirty="0">
                <a:latin typeface="Times New Roman"/>
                <a:cs typeface="Times New Roman"/>
              </a:rPr>
              <a:t>Jo</a:t>
            </a:r>
            <a:r>
              <a:rPr sz="1400" b="1" u="heavy" spc="-15" dirty="0">
                <a:latin typeface="Times New Roman"/>
                <a:cs typeface="Times New Roman"/>
              </a:rPr>
              <a:t>b</a:t>
            </a:r>
            <a:r>
              <a:rPr sz="1400" b="1" u="heavy" dirty="0">
                <a:latin typeface="Times New Roman"/>
                <a:cs typeface="Times New Roman"/>
              </a:rPr>
              <a:t>s</a:t>
            </a:r>
            <a:r>
              <a:rPr sz="1400" b="1" u="heavy" spc="80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pp</a:t>
            </a:r>
            <a:r>
              <a:rPr sz="1400" b="1" u="heavy" spc="-10" dirty="0">
                <a:latin typeface="Times New Roman"/>
                <a:cs typeface="Times New Roman"/>
              </a:rPr>
              <a:t>l</a:t>
            </a:r>
            <a:r>
              <a:rPr sz="1400" b="1" u="heavy" dirty="0">
                <a:latin typeface="Times New Roman"/>
                <a:cs typeface="Times New Roman"/>
              </a:rPr>
              <a:t>ied</a:t>
            </a:r>
            <a:r>
              <a:rPr sz="1400" b="1" u="heavy" spc="80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P</a:t>
            </a:r>
            <a:r>
              <a:rPr sz="1400" b="1" u="heavy" dirty="0">
                <a:latin typeface="Times New Roman"/>
                <a:cs typeface="Times New Roman"/>
              </a:rPr>
              <a:t>ag</a:t>
            </a:r>
            <a:r>
              <a:rPr sz="1400" b="1" u="heavy" spc="-15" dirty="0">
                <a:latin typeface="Times New Roman"/>
                <a:cs typeface="Times New Roman"/>
              </a:rPr>
              <a:t>e</a:t>
            </a:r>
            <a:r>
              <a:rPr sz="1400" b="1" u="heavy" dirty="0">
                <a:latin typeface="Times New Roman"/>
                <a:cs typeface="Times New Roman"/>
              </a:rPr>
              <a:t>:</a:t>
            </a:r>
            <a:r>
              <a:rPr sz="1400" b="1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two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Applied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 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ndida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while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view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list of jobs to which th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579" y="5239389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9579" y="9091172"/>
            <a:ext cx="6751320" cy="0"/>
          </a:xfrm>
          <a:custGeom>
            <a:avLst/>
            <a:gdLst/>
            <a:ahLst/>
            <a:cxnLst/>
            <a:rect l="l" t="t" r="r" b="b"/>
            <a:pathLst>
              <a:path w="6751320">
                <a:moveTo>
                  <a:pt x="0" y="0"/>
                </a:moveTo>
                <a:lnTo>
                  <a:pt x="6751319" y="0"/>
                </a:lnTo>
              </a:path>
            </a:pathLst>
          </a:custGeom>
          <a:ln w="180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0213" y="1415795"/>
            <a:ext cx="6750039" cy="3796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0213" y="5267056"/>
            <a:ext cx="6750039" cy="37966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5" y="5274438"/>
            <a:ext cx="6687820" cy="36429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5090" algn="ctr">
              <a:lnSpc>
                <a:spcPct val="100000"/>
              </a:lnSpc>
            </a:pPr>
            <a:r>
              <a:rPr sz="1400" b="1" u="heavy" dirty="0">
                <a:latin typeface="Times New Roman"/>
                <a:cs typeface="Times New Roman"/>
              </a:rPr>
              <a:t>Li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it</a:t>
            </a:r>
            <a:r>
              <a:rPr sz="1400" b="1" u="heavy" spc="5" dirty="0">
                <a:latin typeface="Times New Roman"/>
                <a:cs typeface="Times New Roman"/>
              </a:rPr>
              <a:t>a</a:t>
            </a:r>
            <a:r>
              <a:rPr sz="1400" b="1" u="heavy" spc="-15" dirty="0">
                <a:latin typeface="Times New Roman"/>
                <a:cs typeface="Times New Roman"/>
              </a:rPr>
              <a:t>t</a:t>
            </a:r>
            <a:r>
              <a:rPr sz="1400" b="1" u="heavy" dirty="0">
                <a:latin typeface="Times New Roman"/>
                <a:cs typeface="Times New Roman"/>
              </a:rPr>
              <a:t>io</a:t>
            </a:r>
            <a:r>
              <a:rPr sz="1400" b="1" u="heavy" spc="-15" dirty="0">
                <a:latin typeface="Times New Roman"/>
                <a:cs typeface="Times New Roman"/>
              </a:rPr>
              <a:t>n</a:t>
            </a:r>
            <a:r>
              <a:rPr sz="1400" b="1" u="heavy" dirty="0">
                <a:latin typeface="Times New Roman"/>
                <a:cs typeface="Times New Roman"/>
              </a:rPr>
              <a:t>s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500">
              <a:latin typeface="Times New Roman"/>
              <a:cs typeface="Times New Roman"/>
            </a:endParaRPr>
          </a:p>
          <a:p>
            <a:pPr marL="194310" marR="8255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rdw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quir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ments: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softw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quir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2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 its a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ssibility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use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 do not h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n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quipm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or so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tw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508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uri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vuln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bilities: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spite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rts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nsure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ure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in,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there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2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still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 potential 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uri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vulne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bilities th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 could put us</a:t>
            </a:r>
            <a:r>
              <a:rPr sz="1200" spc="-2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d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 risk.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8255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imit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sp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ific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limitations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isting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ls,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 not cov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 the possible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tu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that use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 m</a:t>
            </a:r>
            <a:r>
              <a:rPr sz="1200" spc="2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nt or n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194310" marR="889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imit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tem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one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tensive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testing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possible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rios,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ould l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d to unfo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ors 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issu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5715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third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s: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thir</a:t>
            </a:r>
            <a:r>
              <a:rPr sz="1200" spc="15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vic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s, wh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ould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subj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 to downtime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issu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outside 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oje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-10" dirty="0">
                <a:latin typeface="Times New Roman"/>
                <a:cs typeface="Times New Roman"/>
              </a:rPr>
              <a:t>'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ontrol.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12065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doption: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5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2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doption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ment,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uld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 dif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icult to 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dict or</a:t>
            </a:r>
            <a:r>
              <a:rPr sz="1200" spc="-5" dirty="0">
                <a:latin typeface="Times New Roman"/>
                <a:cs typeface="Times New Roman"/>
              </a:rPr>
              <a:t> c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trol.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86711" y="1008377"/>
            <a:ext cx="877569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C</a:t>
            </a:r>
            <a:r>
              <a:rPr sz="1400" b="1" u="heavy" dirty="0">
                <a:latin typeface="Times New Roman"/>
                <a:cs typeface="Times New Roman"/>
              </a:rPr>
              <a:t>onc</a:t>
            </a:r>
            <a:r>
              <a:rPr sz="1400" b="1" u="heavy" spc="5" dirty="0">
                <a:latin typeface="Times New Roman"/>
                <a:cs typeface="Times New Roman"/>
              </a:rPr>
              <a:t>l</a:t>
            </a:r>
            <a:r>
              <a:rPr sz="1400" b="1" u="heavy" spc="-15" dirty="0">
                <a:latin typeface="Times New Roman"/>
                <a:cs typeface="Times New Roman"/>
              </a:rPr>
              <a:t>u</a:t>
            </a:r>
            <a:r>
              <a:rPr sz="1400" b="1" u="heavy" spc="-10" dirty="0">
                <a:latin typeface="Times New Roman"/>
                <a:cs typeface="Times New Roman"/>
              </a:rPr>
              <a:t>s</a:t>
            </a:r>
            <a:r>
              <a:rPr sz="1400" b="1" u="heavy" dirty="0">
                <a:latin typeface="Times New Roman"/>
                <a:cs typeface="Times New Roman"/>
              </a:rPr>
              <a:t>ion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796" y="1793580"/>
            <a:ext cx="6688455" cy="5887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0300"/>
              </a:lnSpc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lusion,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nsive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solution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bles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onn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th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includ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Admin,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1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 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 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Notifi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tion,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h,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po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t, 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Auth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n,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rovide 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iend</a:t>
            </a:r>
            <a:r>
              <a:rPr sz="1200" spc="2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 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stem.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Admin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llows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tors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mana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maintain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lves,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upload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2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sumes,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onditions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dule.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Simil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ide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 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post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aca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ies,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skills using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.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Notifi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str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tors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 notifi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mails.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ports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aca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ies,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ssed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dmin.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missing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iti</a:t>
            </a:r>
            <a:r>
              <a:rPr sz="1200" spc="-1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ription,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ru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ial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rt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llows</a:t>
            </a:r>
            <a:r>
              <a:rPr sz="1200" spc="1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rit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5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loped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using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 softw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too</a:t>
            </a:r>
            <a:r>
              <a:rPr sz="1200" spc="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DK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1.8,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1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C,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P,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rvl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ts,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CSS,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Ap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Tom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9.0,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Q</a:t>
            </a: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. Ov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nsive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inte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t with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oth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ful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il 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sp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ds.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BENE</a:t>
            </a:r>
            <a:r>
              <a:rPr sz="1200" b="1" spc="-1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ITS:</a:t>
            </a:r>
            <a:endParaRPr sz="1200">
              <a:latin typeface="Times New Roman"/>
              <a:cs typeface="Times New Roman"/>
            </a:endParaRPr>
          </a:p>
          <a:p>
            <a:pPr marL="282575" marR="5080" indent="-229235">
              <a:lnSpc>
                <a:spcPct val="110100"/>
              </a:lnSpc>
              <a:spcBef>
                <a:spcPts val="55"/>
              </a:spcBef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ral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ntag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ing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-e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bled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llowing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throu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h simple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 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tive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ms.</a:t>
            </a:r>
            <a:endParaRPr sz="1200">
              <a:latin typeface="Times New Roman"/>
              <a:cs typeface="Times New Roman"/>
            </a:endParaRPr>
          </a:p>
          <a:p>
            <a:pPr marL="282575" marR="9525" indent="-229235">
              <a:lnSpc>
                <a:spcPct val="110800"/>
              </a:lnSpc>
              <a:spcBef>
                <a:spcPts val="70"/>
              </a:spcBef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40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 che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ks for d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v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lidi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rom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lid 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th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uld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5" dirty="0">
                <a:latin typeface="Times New Roman"/>
                <a:cs typeface="Times New Roman"/>
              </a:rPr>
              <a:t>b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ms 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82575" indent="-229235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upd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r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ds, but prim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ields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strict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to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v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lidi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282575" indent="-229235">
              <a:lnSpc>
                <a:spcPct val="100000"/>
              </a:lnSpc>
              <a:spcBef>
                <a:spcPts val="225"/>
              </a:spcBef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is use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dl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ovides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w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n options.</a:t>
            </a:r>
            <a:endParaRPr sz="1200">
              <a:latin typeface="Times New Roman"/>
              <a:cs typeface="Times New Roman"/>
            </a:endParaRPr>
          </a:p>
          <a:p>
            <a:pPr marL="282575" indent="-229235">
              <a:lnSpc>
                <a:spcPct val="100000"/>
              </a:lnSpc>
              <a:spcBef>
                <a:spcPts val="240"/>
              </a:spcBef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 storage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tr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are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40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matic,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 f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sier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maintain.</a:t>
            </a:r>
            <a:endParaRPr sz="1200">
              <a:latin typeface="Times New Roman"/>
              <a:cs typeface="Times New Roman"/>
            </a:endParaRPr>
          </a:p>
          <a:p>
            <a:pPr marL="282575" marR="10160" indent="-229235">
              <a:lnSpc>
                <a:spcPct val="110800"/>
              </a:lnSpc>
              <a:spcBef>
                <a:spcPts val="70"/>
              </a:spcBef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ision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maki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ss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ster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due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q</a:t>
            </a:r>
            <a:r>
              <a:rPr sz="1200" dirty="0">
                <a:latin typeface="Times New Roman"/>
                <a:cs typeface="Times New Roman"/>
              </a:rPr>
              <a:t>uick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ting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mple 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sults is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ster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 re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ords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om 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vious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 marL="282575" marR="12700" indent="-229235">
              <a:lnSpc>
                <a:spcPct val="110000"/>
              </a:lnSpc>
              <a:buSzPct val="91666"/>
              <a:buFont typeface="Symbol"/>
              <a:buChar char="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lat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hnol</a:t>
            </a:r>
            <a:r>
              <a:rPr sz="1200" spc="10" dirty="0">
                <a:latin typeface="Times New Roman"/>
                <a:cs typeface="Times New Roman"/>
              </a:rPr>
              <a:t>og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sur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nsf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sulting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ien</a:t>
            </a:r>
            <a:r>
              <a:rPr sz="1200" spc="15" dirty="0">
                <a:latin typeface="Times New Roman"/>
                <a:cs typeface="Times New Roman"/>
              </a:rPr>
              <a:t>c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acc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c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nsp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5" dirty="0">
                <a:latin typeface="Times New Roman"/>
                <a:cs typeface="Times New Roman"/>
              </a:rPr>
              <a:t>c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3305" y="8995171"/>
            <a:ext cx="102425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dirty="0">
                <a:latin typeface="Times New Roman"/>
                <a:cs typeface="Times New Roman"/>
              </a:rPr>
              <a:t>Bib</a:t>
            </a:r>
            <a:r>
              <a:rPr sz="1400" b="1" u="heavy" spc="-10" dirty="0">
                <a:latin typeface="Times New Roman"/>
                <a:cs typeface="Times New Roman"/>
              </a:rPr>
              <a:t>li</a:t>
            </a:r>
            <a:r>
              <a:rPr sz="1400" b="1" u="heavy" dirty="0">
                <a:latin typeface="Times New Roman"/>
                <a:cs typeface="Times New Roman"/>
              </a:rPr>
              <a:t>o</a:t>
            </a:r>
            <a:r>
              <a:rPr sz="1400" b="1" u="heavy" spc="-10" dirty="0">
                <a:latin typeface="Times New Roman"/>
                <a:cs typeface="Times New Roman"/>
              </a:rPr>
              <a:t>g</a:t>
            </a:r>
            <a:r>
              <a:rPr sz="1400" b="1" u="heavy" dirty="0">
                <a:latin typeface="Times New Roman"/>
                <a:cs typeface="Times New Roman"/>
              </a:rPr>
              <a:t>r</a:t>
            </a:r>
            <a:r>
              <a:rPr sz="1400" b="1" u="heavy" spc="5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p</a:t>
            </a:r>
            <a:r>
              <a:rPr sz="1400" b="1" u="heavy" spc="-15" dirty="0">
                <a:latin typeface="Times New Roman"/>
                <a:cs typeface="Times New Roman"/>
              </a:rPr>
              <a:t>h</a:t>
            </a:r>
            <a:r>
              <a:rPr sz="1400" b="1" u="heavy" dirty="0">
                <a:latin typeface="Times New Roman"/>
                <a:cs typeface="Times New Roman"/>
              </a:rPr>
              <a:t>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6712" y="9720685"/>
            <a:ext cx="12604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Books R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spc="-5" dirty="0">
                <a:latin typeface="Times New Roman"/>
                <a:cs typeface="Times New Roman"/>
              </a:rPr>
              <a:t>erre</a:t>
            </a:r>
            <a:r>
              <a:rPr sz="1200" b="1" dirty="0">
                <a:latin typeface="Times New Roman"/>
                <a:cs typeface="Times New Roman"/>
              </a:rPr>
              <a:t>d to: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0616" y="630428"/>
            <a:ext cx="2893695" cy="447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buFont typeface="Wingdings"/>
              <a:buChar char=""/>
              <a:tabLst>
                <a:tab pos="199390" algn="l"/>
              </a:tabLst>
            </a:pPr>
            <a:r>
              <a:rPr sz="1200" spc="5" dirty="0">
                <a:latin typeface="Times New Roman"/>
                <a:cs typeface="Times New Roman"/>
              </a:rPr>
              <a:t>W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 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with J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rver 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Ultimate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 -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25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d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38176" y="638133"/>
            <a:ext cx="10191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Du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K.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ields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615" y="1156459"/>
            <a:ext cx="5100955" cy="5121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8755" indent="-186055">
              <a:lnSpc>
                <a:spcPct val="100000"/>
              </a:lnSpc>
              <a:buFont typeface="Wingdings"/>
              <a:buChar char=""/>
              <a:tabLst>
                <a:tab pos="199390" algn="l"/>
              </a:tabLst>
            </a:pP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&amp;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3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: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te ref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fou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dition – Thom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A. Pow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ll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dirty="0">
                <a:latin typeface="Times New Roman"/>
                <a:cs typeface="Times New Roman"/>
              </a:rPr>
              <a:t>Soft</a:t>
            </a:r>
            <a:r>
              <a:rPr sz="1200" spc="-5" dirty="0">
                <a:latin typeface="Times New Roman"/>
                <a:cs typeface="Times New Roman"/>
              </a:rPr>
              <a:t>wa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sti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hn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qu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s, 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ond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Edition – Boris </a:t>
            </a: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z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Compl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te 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2,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ifth Edition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– H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rb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rt S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hildt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dirty="0">
                <a:latin typeface="Times New Roman"/>
                <a:cs typeface="Times New Roman"/>
              </a:rPr>
              <a:t>Soft</a:t>
            </a:r>
            <a:r>
              <a:rPr sz="1200" spc="-5" dirty="0">
                <a:latin typeface="Times New Roman"/>
                <a:cs typeface="Times New Roman"/>
              </a:rPr>
              <a:t>wa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Tata M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aw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Hill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1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C Sp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ifi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 Sun Mi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ro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-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dirty="0">
                <a:latin typeface="Times New Roman"/>
                <a:cs typeface="Times New Roman"/>
              </a:rPr>
              <a:t>Core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rvl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ts and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SP S</a:t>
            </a:r>
            <a:r>
              <a:rPr sz="1200" spc="-1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n Mic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</a:t>
            </a:r>
            <a:r>
              <a:rPr sz="1200" spc="2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-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endParaRPr sz="1200">
              <a:latin typeface="Times New Roman"/>
              <a:cs typeface="Times New Roman"/>
            </a:endParaRPr>
          </a:p>
          <a:p>
            <a:pPr marL="198755" indent="-186055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199390" algn="l"/>
              </a:tabLst>
            </a:pP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A2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te 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-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rbert S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hildt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20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  <a:spcBef>
                <a:spcPts val="760"/>
              </a:spcBef>
            </a:pPr>
            <a:r>
              <a:rPr sz="1200" b="1" dirty="0">
                <a:latin typeface="Times New Roman"/>
                <a:cs typeface="Times New Roman"/>
              </a:rPr>
              <a:t>W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b </a:t>
            </a:r>
            <a:r>
              <a:rPr sz="1200" b="1" spc="-5" dirty="0">
                <a:latin typeface="Times New Roman"/>
                <a:cs typeface="Times New Roman"/>
              </a:rPr>
              <a:t>re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spc="-5" dirty="0">
                <a:latin typeface="Times New Roman"/>
                <a:cs typeface="Times New Roman"/>
              </a:rPr>
              <a:t>ere</a:t>
            </a:r>
            <a:r>
              <a:rPr sz="1200" b="1" dirty="0">
                <a:latin typeface="Times New Roman"/>
                <a:cs typeface="Times New Roman"/>
              </a:rPr>
              <a:t>n</a:t>
            </a:r>
            <a:r>
              <a:rPr sz="1200" b="1" spc="5" dirty="0">
                <a:latin typeface="Times New Roman"/>
                <a:cs typeface="Times New Roman"/>
              </a:rPr>
              <a:t>c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w.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ikip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e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dia.org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w.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3s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hools.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om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w.sun</a:t>
            </a:r>
            <a:r>
              <a:rPr sz="1200" u="sng" spc="-10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c</a:t>
            </a:r>
            <a:r>
              <a:rPr sz="1200" u="sng" spc="5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e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rtifi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ca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tion.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c</a:t>
            </a:r>
            <a:r>
              <a:rPr sz="1200" u="sng" spc="10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o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5"/>
              </a:rPr>
              <a:t>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w.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il</a:t>
            </a:r>
            <a:r>
              <a:rPr sz="1200" u="sng" spc="15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e</a:t>
            </a:r>
            <a:r>
              <a:rPr sz="1200" u="sng" spc="-25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y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6"/>
              </a:rPr>
              <a:t>om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w.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ro</a:t>
            </a:r>
            <a:r>
              <a:rPr sz="1200" u="sng" spc="5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x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7"/>
              </a:rPr>
              <a:t>om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w.sun.j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a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v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a</a:t>
            </a:r>
            <a:r>
              <a:rPr sz="1200" u="sng" spc="10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8"/>
              </a:rPr>
              <a:t>om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w.i</a:t>
            </a:r>
            <a:r>
              <a:rPr sz="1200" u="sng" spc="-15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g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nou</a:t>
            </a:r>
            <a:r>
              <a:rPr sz="1200" u="sng" spc="10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ac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9"/>
              </a:rPr>
              <a:t>.in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0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0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0"/>
              </a:rPr>
              <a:t>w.minddt.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0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0"/>
              </a:rPr>
              <a:t>om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2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w.pl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a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nn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e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t.sou</a:t>
            </a:r>
            <a:r>
              <a:rPr sz="1200" u="sng" spc="10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r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ce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1"/>
              </a:rPr>
              <a:t>om</a:t>
            </a:r>
            <a:endParaRPr sz="1200">
              <a:latin typeface="Times New Roman"/>
              <a:cs typeface="Times New Roman"/>
            </a:endParaRPr>
          </a:p>
          <a:p>
            <a:pPr marL="295910" lvl="1" indent="-228600">
              <a:lnSpc>
                <a:spcPct val="100000"/>
              </a:lnSpc>
              <a:spcBef>
                <a:spcPts val="635"/>
              </a:spcBef>
              <a:buFont typeface="Wingdings"/>
              <a:buChar char=""/>
              <a:tabLst>
                <a:tab pos="296545" algn="l"/>
              </a:tabLst>
            </a:pP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w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w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w.j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a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krt</a:t>
            </a:r>
            <a:r>
              <a:rPr sz="1200" u="sng" spc="-10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a</a:t>
            </a:r>
            <a:r>
              <a:rPr sz="1200" u="sng" spc="10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.</a:t>
            </a:r>
            <a:r>
              <a:rPr sz="1200" u="sng" spc="-5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c</a:t>
            </a:r>
            <a:r>
              <a:rPr sz="1200" u="sng" dirty="0">
                <a:solidFill>
                  <a:srgbClr val="0462C1"/>
                </a:solidFill>
                <a:latin typeface="Times New Roman"/>
                <a:cs typeface="Times New Roman"/>
                <a:hlinkClick r:id="rId12"/>
              </a:rPr>
              <a:t>om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0613" y="640843"/>
            <a:ext cx="1428115" cy="203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A</a:t>
            </a:r>
            <a:r>
              <a:rPr sz="1400" b="1" u="heavy" spc="10" dirty="0">
                <a:latin typeface="Times New Roman"/>
                <a:cs typeface="Times New Roman"/>
              </a:rPr>
              <a:t>c</a:t>
            </a:r>
            <a:r>
              <a:rPr sz="1400" b="1" u="heavy" spc="-30" dirty="0">
                <a:latin typeface="Times New Roman"/>
                <a:cs typeface="Times New Roman"/>
              </a:rPr>
              <a:t>k</a:t>
            </a:r>
            <a:r>
              <a:rPr sz="1400" b="1" u="heavy" dirty="0">
                <a:latin typeface="Times New Roman"/>
                <a:cs typeface="Times New Roman"/>
              </a:rPr>
              <a:t>n</a:t>
            </a:r>
            <a:r>
              <a:rPr sz="1400" b="1" u="heavy" spc="-10" dirty="0">
                <a:latin typeface="Times New Roman"/>
                <a:cs typeface="Times New Roman"/>
              </a:rPr>
              <a:t>o</a:t>
            </a:r>
            <a:r>
              <a:rPr sz="1400" b="1" u="heavy" spc="15" dirty="0">
                <a:latin typeface="Times New Roman"/>
                <a:cs typeface="Times New Roman"/>
              </a:rPr>
              <a:t>w</a:t>
            </a:r>
            <a:r>
              <a:rPr sz="1400" b="1" u="heavy" dirty="0">
                <a:latin typeface="Times New Roman"/>
                <a:cs typeface="Times New Roman"/>
              </a:rPr>
              <a:t>le</a:t>
            </a:r>
            <a:r>
              <a:rPr sz="1400" b="1" u="heavy" spc="-15" dirty="0">
                <a:latin typeface="Times New Roman"/>
                <a:cs typeface="Times New Roman"/>
              </a:rPr>
              <a:t>d</a:t>
            </a:r>
            <a:r>
              <a:rPr sz="1400" b="1" u="heavy" dirty="0">
                <a:latin typeface="Times New Roman"/>
                <a:cs typeface="Times New Roman"/>
              </a:rPr>
              <a:t>ge</a:t>
            </a:r>
            <a:r>
              <a:rPr sz="1400" b="1" u="heavy" spc="-20" dirty="0">
                <a:latin typeface="Times New Roman"/>
                <a:cs typeface="Times New Roman"/>
              </a:rPr>
              <a:t>m</a:t>
            </a:r>
            <a:r>
              <a:rPr sz="1400" b="1" u="heavy" dirty="0">
                <a:latin typeface="Times New Roman"/>
                <a:cs typeface="Times New Roman"/>
              </a:rPr>
              <a:t>ent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796" y="1322664"/>
            <a:ext cx="6689090" cy="2475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985" algn="just">
              <a:lnSpc>
                <a:spcPct val="102499"/>
              </a:lnSpc>
            </a:pPr>
            <a:r>
              <a:rPr sz="1200" dirty="0">
                <a:latin typeface="Times New Roman"/>
                <a:cs typeface="Times New Roman"/>
              </a:rPr>
              <a:t>"I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gr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titude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those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who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lped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ful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letion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this proj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20"/>
              </a:spcBef>
            </a:pPr>
            <a:r>
              <a:rPr sz="1200" dirty="0">
                <a:latin typeface="Times New Roman"/>
                <a:cs typeface="Times New Roman"/>
              </a:rPr>
              <a:t>Sp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ial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thanks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 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dvisors,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ssor 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s. 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alak </a:t>
            </a:r>
            <a:r>
              <a:rPr sz="1200" b="1" spc="40" dirty="0">
                <a:latin typeface="Times New Roman"/>
                <a:cs typeface="Times New Roman"/>
              </a:rPr>
              <a:t> </a:t>
            </a: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5" dirty="0">
                <a:latin typeface="Times New Roman"/>
                <a:cs typeface="Times New Roman"/>
              </a:rPr>
              <a:t>t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l 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 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  </a:t>
            </a:r>
            <a:r>
              <a:rPr sz="1200" b="1" spc="-5" dirty="0">
                <a:latin typeface="Times New Roman"/>
                <a:cs typeface="Times New Roman"/>
              </a:rPr>
              <a:t>Mr</a:t>
            </a:r>
            <a:r>
              <a:rPr sz="1200" b="1" dirty="0">
                <a:latin typeface="Times New Roman"/>
                <a:cs typeface="Times New Roman"/>
              </a:rPr>
              <a:t>. </a:t>
            </a:r>
            <a:r>
              <a:rPr sz="1200" b="1" spc="3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Ab</a:t>
            </a:r>
            <a:r>
              <a:rPr sz="1200" b="1" spc="5" dirty="0">
                <a:latin typeface="Times New Roman"/>
                <a:cs typeface="Times New Roman"/>
              </a:rPr>
              <a:t>h</a:t>
            </a:r>
            <a:r>
              <a:rPr sz="1200" b="1" dirty="0">
                <a:latin typeface="Times New Roman"/>
                <a:cs typeface="Times New Roman"/>
              </a:rPr>
              <a:t>is</a:t>
            </a:r>
            <a:r>
              <a:rPr sz="1200" b="1" spc="5" dirty="0">
                <a:latin typeface="Times New Roman"/>
                <a:cs typeface="Times New Roman"/>
              </a:rPr>
              <a:t>h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k </a:t>
            </a:r>
            <a:r>
              <a:rPr sz="1200" b="1" spc="3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Dave 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Sir,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providing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luable </a:t>
            </a:r>
            <a:r>
              <a:rPr sz="1200" spc="-8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ui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onstr</a:t>
            </a:r>
            <a:r>
              <a:rPr sz="1200" spc="5" dirty="0">
                <a:latin typeface="Times New Roman"/>
                <a:cs typeface="Times New Roman"/>
              </a:rPr>
              <a:t>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tive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db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k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thro</a:t>
            </a:r>
            <a:r>
              <a:rPr sz="1200" spc="5" dirty="0">
                <a:latin typeface="Times New Roman"/>
                <a:cs typeface="Times New Roman"/>
              </a:rPr>
              <a:t>u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hout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t.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 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l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oll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ge 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dirty="0">
                <a:latin typeface="Times New Roman"/>
                <a:cs typeface="Times New Roman"/>
              </a:rPr>
              <a:t>ul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iv</a:t>
            </a:r>
            <a:r>
              <a:rPr sz="1200" spc="15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ng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 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tuni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k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</a:t>
            </a:r>
            <a:r>
              <a:rPr sz="1200" spc="-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3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viding </a:t>
            </a:r>
            <a:r>
              <a:rPr sz="1200" spc="-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ece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 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sourc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 marL="12700" marR="11430" algn="just">
              <a:lnSpc>
                <a:spcPct val="102499"/>
              </a:lnSpc>
              <a:spcBef>
                <a:spcPts val="825"/>
              </a:spcBef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would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like</a:t>
            </a:r>
            <a:r>
              <a:rPr sz="1200" spc="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spc="-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2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thanks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iends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support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 during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ourse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 the 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t.</a:t>
            </a:r>
            <a:endParaRPr sz="1200">
              <a:latin typeface="Times New Roman"/>
              <a:cs typeface="Times New Roman"/>
            </a:endParaRPr>
          </a:p>
          <a:p>
            <a:pPr marL="12700" marR="13335" algn="just">
              <a:lnSpc>
                <a:spcPct val="102699"/>
              </a:lnSpc>
              <a:spcBef>
                <a:spcPts val="825"/>
              </a:spcBef>
            </a:pPr>
            <a:r>
              <a:rPr sz="1200" spc="-15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st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but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le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st,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 </a:t>
            </a:r>
            <a:r>
              <a:rPr sz="1200" spc="-14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dirty="0">
                <a:latin typeface="Times New Roman"/>
                <a:cs typeface="Times New Roman"/>
              </a:rPr>
              <a:t>nowl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dge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immense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ontribution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rn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 </a:t>
            </a:r>
            <a:r>
              <a:rPr sz="1200" spc="-1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 </a:t>
            </a:r>
            <a:r>
              <a:rPr sz="1200" spc="-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 </a:t>
            </a:r>
            <a:r>
              <a:rPr sz="1200" spc="-1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sour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s, without whi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this proj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 would not 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n p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ssible.</a:t>
            </a:r>
            <a:endParaRPr sz="12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  <a:spcBef>
                <a:spcPts val="850"/>
              </a:spcBef>
            </a:pP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in,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 </a:t>
            </a:r>
            <a:r>
              <a:rPr sz="1200" spc="2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sinc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re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titude to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 those </a:t>
            </a:r>
            <a:r>
              <a:rPr sz="1200" spc="-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ho support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me 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 proj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cce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10" dirty="0">
                <a:latin typeface="Times New Roman"/>
                <a:cs typeface="Times New Roman"/>
              </a:rPr>
              <a:t>.</a:t>
            </a:r>
            <a:r>
              <a:rPr sz="1200" dirty="0">
                <a:latin typeface="Times New Roman"/>
                <a:cs typeface="Times New Roman"/>
              </a:rPr>
              <a:t>"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13787" y="633419"/>
            <a:ext cx="4241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b="1" u="heavy" spc="-10" dirty="0">
                <a:latin typeface="Arial"/>
                <a:cs typeface="Arial"/>
              </a:rPr>
              <a:t>Index</a:t>
            </a:r>
            <a:endParaRPr sz="12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976559" y="1706488"/>
          <a:ext cx="5704840" cy="46018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1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71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875"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r.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13906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50340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De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riptio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b="1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b="1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Top</a:t>
                      </a:r>
                      <a:r>
                        <a:rPr sz="1200" b="1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8130" marR="200660" indent="-59690">
                        <a:lnSpc>
                          <a:spcPct val="1442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Page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No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.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itl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1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Project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Colleg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Certi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ica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Ackno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le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76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dex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Project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Pr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il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An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x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istin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st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Har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are</a:t>
                      </a:r>
                      <a:r>
                        <a:rPr sz="1200" spc="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200" spc="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So</a:t>
                      </a:r>
                      <a:r>
                        <a:rPr sz="1200" spc="10" dirty="0">
                          <a:latin typeface="Arial"/>
                          <a:cs typeface="Arial"/>
                        </a:rPr>
                        <a:t>f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w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are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94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1200" spc="3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Flow</a:t>
                      </a:r>
                      <a:r>
                        <a:rPr sz="120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Di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ram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Da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ta</a:t>
                      </a:r>
                      <a:r>
                        <a:rPr sz="1200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ase</a:t>
                      </a:r>
                      <a:r>
                        <a:rPr sz="1200" spc="2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La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y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out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Screens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66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it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at</a:t>
                      </a:r>
                      <a:r>
                        <a:rPr sz="1200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4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Co</a:t>
                      </a:r>
                      <a:r>
                        <a:rPr sz="1200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clusion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2390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ibliog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raphy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33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7365">
                      <a:solidFill>
                        <a:srgbClr val="000000"/>
                      </a:solidFill>
                      <a:prstDash val="solid"/>
                    </a:lnL>
                    <a:lnR w="7365">
                      <a:solidFill>
                        <a:srgbClr val="000000"/>
                      </a:solidFill>
                      <a:prstDash val="solid"/>
                    </a:lnR>
                    <a:lnT w="7365">
                      <a:solidFill>
                        <a:srgbClr val="000000"/>
                      </a:solidFill>
                      <a:prstDash val="solid"/>
                    </a:lnT>
                    <a:lnB w="736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1" y="640843"/>
            <a:ext cx="6683375" cy="881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2729865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P</a:t>
            </a:r>
            <a:r>
              <a:rPr sz="1400" b="1" u="heavy" dirty="0">
                <a:latin typeface="Times New Roman"/>
                <a:cs typeface="Times New Roman"/>
              </a:rPr>
              <a:t>r</a:t>
            </a:r>
            <a:r>
              <a:rPr sz="1400" b="1" u="heavy" spc="5" dirty="0">
                <a:latin typeface="Times New Roman"/>
                <a:cs typeface="Times New Roman"/>
              </a:rPr>
              <a:t>o</a:t>
            </a:r>
            <a:r>
              <a:rPr sz="1400" b="1" u="heavy" dirty="0">
                <a:latin typeface="Times New Roman"/>
                <a:cs typeface="Times New Roman"/>
              </a:rPr>
              <a:t>ject </a:t>
            </a:r>
            <a:r>
              <a:rPr sz="1400" b="1" u="heavy" spc="-10" dirty="0">
                <a:latin typeface="Times New Roman"/>
                <a:cs typeface="Times New Roman"/>
              </a:rPr>
              <a:t>P</a:t>
            </a:r>
            <a:r>
              <a:rPr sz="1400" b="1" u="heavy" spc="-15" dirty="0">
                <a:latin typeface="Times New Roman"/>
                <a:cs typeface="Times New Roman"/>
              </a:rPr>
              <a:t>r</a:t>
            </a:r>
            <a:r>
              <a:rPr sz="1400" b="1" u="heavy" dirty="0">
                <a:latin typeface="Times New Roman"/>
                <a:cs typeface="Times New Roman"/>
              </a:rPr>
              <a:t>of</a:t>
            </a:r>
            <a:r>
              <a:rPr sz="1400" b="1" u="heavy" spc="-10" dirty="0">
                <a:latin typeface="Times New Roman"/>
                <a:cs typeface="Times New Roman"/>
              </a:rPr>
              <a:t>i</a:t>
            </a:r>
            <a:r>
              <a:rPr sz="1400" b="1" u="heavy" dirty="0">
                <a:latin typeface="Times New Roman"/>
                <a:cs typeface="Times New Roman"/>
              </a:rPr>
              <a:t>le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400" b="1" u="heavy" dirty="0">
                <a:latin typeface="Times New Roman"/>
                <a:cs typeface="Times New Roman"/>
              </a:rPr>
              <a:t>Int</a:t>
            </a:r>
            <a:r>
              <a:rPr sz="1400" b="1" u="heavy" spc="-15" dirty="0">
                <a:latin typeface="Times New Roman"/>
                <a:cs typeface="Times New Roman"/>
              </a:rPr>
              <a:t>r</a:t>
            </a:r>
            <a:r>
              <a:rPr sz="1400" b="1" u="heavy" dirty="0">
                <a:latin typeface="Times New Roman"/>
                <a:cs typeface="Times New Roman"/>
              </a:rPr>
              <a:t>oduc</a:t>
            </a:r>
            <a:r>
              <a:rPr sz="1400" b="1" u="heavy" spc="-15" dirty="0">
                <a:latin typeface="Times New Roman"/>
                <a:cs typeface="Times New Roman"/>
              </a:rPr>
              <a:t>t</a:t>
            </a:r>
            <a:r>
              <a:rPr sz="1400" b="1" u="heavy" spc="-10" dirty="0">
                <a:latin typeface="Times New Roman"/>
                <a:cs typeface="Times New Roman"/>
              </a:rPr>
              <a:t>i</a:t>
            </a:r>
            <a:r>
              <a:rPr sz="1400" b="1" u="heavy" dirty="0">
                <a:latin typeface="Times New Roman"/>
                <a:cs typeface="Times New Roman"/>
              </a:rPr>
              <a:t>on: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je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 Title: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Online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je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b="1" spc="-10" dirty="0">
                <a:latin typeface="Times New Roman"/>
                <a:cs typeface="Times New Roman"/>
              </a:rPr>
              <a:t>G</a:t>
            </a:r>
            <a:r>
              <a:rPr sz="1200" b="1" dirty="0">
                <a:latin typeface="Times New Roman"/>
                <a:cs typeface="Times New Roman"/>
              </a:rPr>
              <a:t>oals: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840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ovide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and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onn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 and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find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tuniti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str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mline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ss 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h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lp 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find qu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job appli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nts.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je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 Obj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tiv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82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r-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 a d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listin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implem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an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ic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 se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rithm to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tch job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ith suitable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openin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ovide 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 notifi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 to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rdi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ion pro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je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t Sc</a:t>
            </a:r>
            <a:r>
              <a:rPr sz="1200" b="1" spc="-5" dirty="0">
                <a:latin typeface="Times New Roman"/>
                <a:cs typeface="Times New Roman"/>
              </a:rPr>
              <a:t>o</a:t>
            </a:r>
            <a:r>
              <a:rPr sz="1200" b="1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82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port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will be a 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 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ssible th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ou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h 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 br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ws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50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ill be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o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upload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sume,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 jobs.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60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 be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ble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o post job listin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s, se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suitable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view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applic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to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 notifi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 to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port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will be dev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loped using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SP,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3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CSS.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Symbol"/>
              <a:buChar char=""/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200" b="1" dirty="0">
                <a:latin typeface="Times New Roman"/>
                <a:cs typeface="Times New Roman"/>
              </a:rPr>
              <a:t>Exp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d O</a:t>
            </a:r>
            <a:r>
              <a:rPr sz="1200" b="1" spc="5" dirty="0">
                <a:latin typeface="Times New Roman"/>
                <a:cs typeface="Times New Roman"/>
              </a:rPr>
              <a:t>u</a:t>
            </a:r>
            <a:r>
              <a:rPr sz="1200" b="1" dirty="0">
                <a:latin typeface="Times New Roman"/>
                <a:cs typeface="Times New Roman"/>
              </a:rPr>
              <a:t>t</a:t>
            </a:r>
            <a:r>
              <a:rPr sz="1200" b="1" spc="-10" dirty="0">
                <a:latin typeface="Times New Roman"/>
                <a:cs typeface="Times New Roman"/>
              </a:rPr>
              <a:t>c</a:t>
            </a:r>
            <a:r>
              <a:rPr sz="1200" b="1" spc="10" dirty="0">
                <a:latin typeface="Times New Roman"/>
                <a:cs typeface="Times New Roman"/>
              </a:rPr>
              <a:t>o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82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un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job 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tal 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 m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ts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ds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 both job se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 marL="194310" marR="5080" indent="-181610">
              <a:lnSpc>
                <a:spcPts val="15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ici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fe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tive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orm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15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</a:t>
            </a:r>
            <a:r>
              <a:rPr sz="1200" spc="-1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ortunities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er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find qu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ndi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ts val="1430"/>
              </a:lnSpc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mpro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45"/>
              </a:spcBef>
              <a:buSzPct val="83333"/>
              <a:buFont typeface="Symbol"/>
              <a:buChar char=""/>
              <a:tabLst>
                <a:tab pos="194945" algn="l"/>
              </a:tabLst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mpro</a:t>
            </a:r>
            <a:r>
              <a:rPr sz="1200" spc="5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ommunic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n 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tw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tion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200" b="1" dirty="0">
                <a:latin typeface="Times New Roman"/>
                <a:cs typeface="Times New Roman"/>
              </a:rPr>
              <a:t>The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odules involved ar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91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Admin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194945" algn="l"/>
              </a:tabLst>
            </a:pP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120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4" y="638133"/>
            <a:ext cx="6687820" cy="8966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0160" algn="just">
              <a:lnSpc>
                <a:spcPct val="103000"/>
              </a:lnSpc>
            </a:pPr>
            <a:r>
              <a:rPr sz="1200" u="sng" dirty="0">
                <a:latin typeface="Times New Roman"/>
                <a:cs typeface="Times New Roman"/>
              </a:rPr>
              <a:t>Admin: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Admin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 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skill,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25" dirty="0">
                <a:latin typeface="Times New Roman"/>
                <a:cs typeface="Times New Roman"/>
              </a:rPr>
              <a:t>t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stat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ount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bout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</a:t>
            </a:r>
            <a:r>
              <a:rPr sz="1200" spc="5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 mail to of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jobs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 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provid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endParaRPr sz="120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  <a:spcBef>
                <a:spcPts val="820"/>
              </a:spcBef>
            </a:pPr>
            <a:r>
              <a:rPr sz="1200" u="sng" spc="10" dirty="0">
                <a:latin typeface="Times New Roman"/>
                <a:cs typeface="Times New Roman"/>
              </a:rPr>
              <a:t>J</a:t>
            </a:r>
            <a:r>
              <a:rPr sz="1200" u="sng" dirty="0">
                <a:latin typeface="Times New Roman"/>
                <a:cs typeface="Times New Roman"/>
              </a:rPr>
              <a:t>ob </a:t>
            </a:r>
            <a:r>
              <a:rPr sz="1200" u="sng" spc="-170" dirty="0">
                <a:latin typeface="Times New Roman"/>
                <a:cs typeface="Times New Roman"/>
              </a:rPr>
              <a:t> </a:t>
            </a:r>
            <a:r>
              <a:rPr sz="1200" u="sng" dirty="0">
                <a:latin typeface="Times New Roman"/>
                <a:cs typeface="Times New Roman"/>
              </a:rPr>
              <a:t>S</a:t>
            </a:r>
            <a:r>
              <a:rPr sz="1200" u="sng" spc="-5" dirty="0">
                <a:latin typeface="Times New Roman"/>
                <a:cs typeface="Times New Roman"/>
              </a:rPr>
              <a:t>ee</a:t>
            </a:r>
            <a:r>
              <a:rPr sz="1200" u="sng" dirty="0">
                <a:latin typeface="Times New Roman"/>
                <a:cs typeface="Times New Roman"/>
              </a:rPr>
              <a:t>k</a:t>
            </a:r>
            <a:r>
              <a:rPr sz="1200" u="sng" spc="-5" dirty="0">
                <a:latin typeface="Times New Roman"/>
                <a:cs typeface="Times New Roman"/>
              </a:rPr>
              <a:t>e</a:t>
            </a:r>
            <a:r>
              <a:rPr sz="1200" u="sng" dirty="0">
                <a:latin typeface="Times New Roman"/>
                <a:cs typeface="Times New Roman"/>
              </a:rPr>
              <a:t>r: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3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ule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hims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lf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upload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sume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fill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file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dmin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ft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onditions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3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ofil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sume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onditions.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sponse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ll the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rson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w.</a:t>
            </a:r>
            <a:endParaRPr sz="1200">
              <a:latin typeface="Times New Roman"/>
              <a:cs typeface="Times New Roman"/>
            </a:endParaRPr>
          </a:p>
          <a:p>
            <a:pPr marL="12700" marR="8255" algn="just">
              <a:lnSpc>
                <a:spcPct val="102899"/>
              </a:lnSpc>
              <a:spcBef>
                <a:spcPts val="819"/>
              </a:spcBef>
            </a:pPr>
            <a:r>
              <a:rPr sz="1200" u="sng" dirty="0">
                <a:latin typeface="Times New Roman"/>
                <a:cs typeface="Times New Roman"/>
              </a:rPr>
              <a:t>Empl</a:t>
            </a:r>
            <a:r>
              <a:rPr sz="1200" u="sng" spc="10" dirty="0">
                <a:latin typeface="Times New Roman"/>
                <a:cs typeface="Times New Roman"/>
              </a:rPr>
              <a:t>o</a:t>
            </a:r>
            <a:r>
              <a:rPr sz="1200" u="sng" spc="-25" dirty="0">
                <a:latin typeface="Times New Roman"/>
                <a:cs typeface="Times New Roman"/>
              </a:rPr>
              <a:t>y</a:t>
            </a:r>
            <a:r>
              <a:rPr sz="1200" u="sng" spc="-5" dirty="0">
                <a:latin typeface="Times New Roman"/>
                <a:cs typeface="Times New Roman"/>
              </a:rPr>
              <a:t>e</a:t>
            </a:r>
            <a:r>
              <a:rPr sz="1200" u="sng" dirty="0">
                <a:latin typeface="Times New Roman"/>
                <a:cs typeface="Times New Roman"/>
              </a:rPr>
              <a:t>r: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</a:t>
            </a:r>
            <a:r>
              <a:rPr sz="1200" spc="15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lf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his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ft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10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ondition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ording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the job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ofile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 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sponse fr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m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 the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il.</a:t>
            </a:r>
            <a:endParaRPr sz="1200">
              <a:latin typeface="Times New Roman"/>
              <a:cs typeface="Times New Roman"/>
            </a:endParaRPr>
          </a:p>
          <a:p>
            <a:pPr marL="12700" marR="6350" algn="just">
              <a:lnSpc>
                <a:spcPct val="103200"/>
              </a:lnSpc>
              <a:spcBef>
                <a:spcPts val="815"/>
              </a:spcBef>
            </a:pP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h: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rious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onditions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titl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 loc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indust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0" dirty="0">
                <a:latin typeface="Times New Roman"/>
                <a:cs typeface="Times New Roman"/>
              </a:rPr>
              <a:t> t</a:t>
            </a:r>
            <a:r>
              <a:rPr sz="1200" spc="-1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tc.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displ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sults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rit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Addition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qu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skills,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ion,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tc.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them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ac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ordin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.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</a:t>
            </a:r>
            <a:r>
              <a:rPr sz="1200" spc="4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r, modul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to ensu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 communi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 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w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n them.</a:t>
            </a:r>
            <a:endParaRPr sz="1200">
              <a:latin typeface="Times New Roman"/>
              <a:cs typeface="Times New Roman"/>
            </a:endParaRPr>
          </a:p>
          <a:p>
            <a:pPr marL="12700" marR="7620" algn="just">
              <a:lnSpc>
                <a:spcPct val="103099"/>
              </a:lnSpc>
              <a:spcBef>
                <a:spcPts val="820"/>
              </a:spcBef>
            </a:pPr>
            <a:r>
              <a:rPr sz="1200" u="sng" dirty="0">
                <a:latin typeface="Times New Roman"/>
                <a:cs typeface="Times New Roman"/>
              </a:rPr>
              <a:t>R</a:t>
            </a:r>
            <a:r>
              <a:rPr sz="1200" u="sng" spc="-5" dirty="0">
                <a:latin typeface="Times New Roman"/>
                <a:cs typeface="Times New Roman"/>
              </a:rPr>
              <a:t>e</a:t>
            </a:r>
            <a:r>
              <a:rPr sz="1200" u="sng" spc="-15" dirty="0">
                <a:latin typeface="Times New Roman"/>
                <a:cs typeface="Times New Roman"/>
              </a:rPr>
              <a:t>g</a:t>
            </a:r>
            <a:r>
              <a:rPr sz="1200" u="sng" dirty="0">
                <a:latin typeface="Times New Roman"/>
                <a:cs typeface="Times New Roman"/>
              </a:rPr>
              <a:t>istr</a:t>
            </a:r>
            <a:r>
              <a:rPr sz="1200" u="sng" spc="-10" dirty="0">
                <a:latin typeface="Times New Roman"/>
                <a:cs typeface="Times New Roman"/>
              </a:rPr>
              <a:t>a</a:t>
            </a:r>
            <a:r>
              <a:rPr sz="1200" u="sng" dirty="0">
                <a:latin typeface="Times New Roman"/>
                <a:cs typeface="Times New Roman"/>
              </a:rPr>
              <a:t>tio</a:t>
            </a:r>
            <a:r>
              <a:rPr sz="1200" u="sng" spc="5" dirty="0">
                <a:latin typeface="Times New Roman"/>
                <a:cs typeface="Times New Roman"/>
              </a:rPr>
              <a:t>n</a:t>
            </a:r>
            <a:r>
              <a:rPr sz="1200" u="sng" dirty="0">
                <a:latin typeface="Times New Roman"/>
                <a:cs typeface="Times New Roman"/>
              </a:rPr>
              <a:t>: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providers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online 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 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l. 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rovide 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rson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 inf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tion, 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du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 qu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lif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tions,  wo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k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upload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ir </a:t>
            </a:r>
            <a:r>
              <a:rPr sz="1200" spc="-5" dirty="0">
                <a:latin typeface="Times New Roman"/>
                <a:cs typeface="Times New Roman"/>
              </a:rPr>
              <a:t>re</a:t>
            </a:r>
            <a:r>
              <a:rPr sz="1200" dirty="0">
                <a:latin typeface="Times New Roman"/>
                <a:cs typeface="Times New Roman"/>
              </a:rPr>
              <a:t>sumes.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th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ompa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c</a:t>
            </a:r>
            <a:r>
              <a:rPr sz="1200" dirty="0">
                <a:latin typeface="Times New Roman"/>
                <a:cs typeface="Times New Roman"/>
              </a:rPr>
              <a:t>omp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tails. The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module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uthentici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15" dirty="0">
                <a:latin typeface="Times New Roman"/>
                <a:cs typeface="Times New Roman"/>
              </a:rPr>
              <a:t>f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their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r.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Once 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d, u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log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 to th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ir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cc</a:t>
            </a:r>
            <a:r>
              <a:rPr sz="1200" dirty="0">
                <a:latin typeface="Times New Roman"/>
                <a:cs typeface="Times New Roman"/>
              </a:rPr>
              <a:t>ounts to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 the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rvic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provid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online job po</a:t>
            </a:r>
            <a:r>
              <a:rPr sz="1200" spc="2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tal.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3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 algn="just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F</a:t>
            </a:r>
            <a:r>
              <a:rPr sz="1400" b="1" u="heavy" dirty="0">
                <a:latin typeface="Times New Roman"/>
                <a:cs typeface="Times New Roman"/>
              </a:rPr>
              <a:t>e</a:t>
            </a:r>
            <a:r>
              <a:rPr sz="1400" b="1" u="heavy" spc="5" dirty="0">
                <a:latin typeface="Times New Roman"/>
                <a:cs typeface="Times New Roman"/>
              </a:rPr>
              <a:t>a</a:t>
            </a:r>
            <a:r>
              <a:rPr sz="1400" b="1" u="heavy" dirty="0">
                <a:latin typeface="Times New Roman"/>
                <a:cs typeface="Times New Roman"/>
              </a:rPr>
              <a:t>tur</a:t>
            </a:r>
            <a:r>
              <a:rPr sz="1400" b="1" u="heavy" spc="-15" dirty="0">
                <a:latin typeface="Times New Roman"/>
                <a:cs typeface="Times New Roman"/>
              </a:rPr>
              <a:t>e</a:t>
            </a:r>
            <a:r>
              <a:rPr sz="1400" b="1" u="heavy" dirty="0">
                <a:latin typeface="Times New Roman"/>
                <a:cs typeface="Times New Roman"/>
              </a:rPr>
              <a:t>s: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300">
              <a:latin typeface="Times New Roman"/>
              <a:cs typeface="Times New Roman"/>
            </a:endParaRPr>
          </a:p>
          <a:p>
            <a:pPr marL="194310" marR="16002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r-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ien</a:t>
            </a:r>
            <a:r>
              <a:rPr sz="1200" b="1" spc="5" dirty="0">
                <a:latin typeface="Times New Roman"/>
                <a:cs typeface="Times New Roman"/>
              </a:rPr>
              <a:t>d</a:t>
            </a:r>
            <a:r>
              <a:rPr sz="1200" b="1" dirty="0">
                <a:latin typeface="Times New Roman"/>
                <a:cs typeface="Times New Roman"/>
              </a:rPr>
              <a:t>ly int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ce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r>
              <a:rPr sz="1200" b="1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visu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1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li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intuitive us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20955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Job Listi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gs</a:t>
            </a:r>
            <a:r>
              <a:rPr sz="1200" b="1" spc="-1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database: </a:t>
            </a:r>
            <a:r>
              <a:rPr sz="1200" dirty="0">
                <a:latin typeface="Times New Roman"/>
                <a:cs typeface="Times New Roman"/>
              </a:rPr>
              <a:t>A d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sto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listin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p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 to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find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tuniti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ind pot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nti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c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194310" marR="53975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Effici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nt s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rc</a:t>
            </a:r>
            <a:r>
              <a:rPr sz="1200" b="1" dirty="0">
                <a:latin typeface="Times New Roman"/>
                <a:cs typeface="Times New Roman"/>
              </a:rPr>
              <a:t>h algori</a:t>
            </a:r>
            <a:r>
              <a:rPr sz="1200" b="1" spc="5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h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orithm to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tch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ith suitable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openin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n their skills, e</a:t>
            </a:r>
            <a:r>
              <a:rPr sz="1200" spc="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8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33655" indent="-181610">
              <a:lnSpc>
                <a:spcPct val="1034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u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gist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a</a:t>
            </a:r>
            <a:r>
              <a:rPr sz="1200" b="1" dirty="0">
                <a:latin typeface="Times New Roman"/>
                <a:cs typeface="Times New Roman"/>
              </a:rPr>
              <a:t>tion and log</a:t>
            </a:r>
            <a:r>
              <a:rPr sz="1200" b="1" spc="-10" dirty="0">
                <a:latin typeface="Times New Roman"/>
                <a:cs typeface="Times New Roman"/>
              </a:rPr>
              <a:t>i</a:t>
            </a:r>
            <a:r>
              <a:rPr sz="1200" b="1" dirty="0">
                <a:latin typeface="Times New Roman"/>
                <a:cs typeface="Times New Roman"/>
              </a:rPr>
              <a:t>n: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 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 to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uri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u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'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er</a:t>
            </a:r>
            <a:r>
              <a:rPr sz="1200" dirty="0">
                <a:latin typeface="Times New Roman"/>
                <a:cs typeface="Times New Roman"/>
              </a:rPr>
              <a:t>son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and p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ssion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info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36449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ployer</a:t>
            </a:r>
            <a:r>
              <a:rPr sz="1200" b="1" spc="-1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noti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ica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io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bili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 to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 notifi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 to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rdi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le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ss, ke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 p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rti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info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med and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ng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194310" marR="5715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P</a:t>
            </a:r>
            <a:r>
              <a:rPr sz="1200" b="1" dirty="0">
                <a:latin typeface="Times New Roman"/>
                <a:cs typeface="Times New Roman"/>
              </a:rPr>
              <a:t>lat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m</a:t>
            </a:r>
            <a:r>
              <a:rPr sz="1200" b="1" spc="-2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p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nd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n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spc="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5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va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P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llows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 pl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tfo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 ind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 maki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w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bsite </a:t>
            </a:r>
            <a:r>
              <a:rPr sz="1200" spc="-5" dirty="0">
                <a:latin typeface="Times New Roman"/>
                <a:cs typeface="Times New Roman"/>
              </a:rPr>
              <a:t>ac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ssible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rom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2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vice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 an inte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 conne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31750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En</a:t>
            </a:r>
            <a:r>
              <a:rPr sz="1200" b="1" spc="-5" dirty="0">
                <a:latin typeface="Times New Roman"/>
                <a:cs typeface="Times New Roman"/>
              </a:rPr>
              <a:t>cr</a:t>
            </a:r>
            <a:r>
              <a:rPr sz="1200" b="1" dirty="0">
                <a:latin typeface="Times New Roman"/>
                <a:cs typeface="Times New Roman"/>
              </a:rPr>
              <a:t>ypt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d pass</a:t>
            </a:r>
            <a:r>
              <a:rPr sz="1200" b="1" spc="10" dirty="0">
                <a:latin typeface="Times New Roman"/>
                <a:cs typeface="Times New Roman"/>
              </a:rPr>
              <a:t>w</a:t>
            </a: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ds: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sswo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ds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re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ensu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se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uri</a:t>
            </a:r>
            <a:r>
              <a:rPr sz="1200" spc="2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'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ounts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 their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rson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and </a:t>
            </a:r>
            <a:r>
              <a:rPr sz="1200" spc="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rof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sional info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8027" y="636424"/>
            <a:ext cx="6712584" cy="4563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181610">
              <a:lnSpc>
                <a:spcPct val="103299"/>
              </a:lnSpc>
              <a:buFont typeface="Times New Roman"/>
              <a:buAutoNum type="arabicPeriod" startAt="8"/>
              <a:tabLst>
                <a:tab pos="243204" algn="l"/>
              </a:tabLst>
            </a:pP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ala</a:t>
            </a:r>
            <a:r>
              <a:rPr sz="1200" b="1" spc="5" dirty="0">
                <a:latin typeface="Times New Roman"/>
                <a:cs typeface="Times New Roman"/>
              </a:rPr>
              <a:t>b</a:t>
            </a:r>
            <a:r>
              <a:rPr sz="1200" b="1" dirty="0">
                <a:latin typeface="Times New Roman"/>
                <a:cs typeface="Times New Roman"/>
              </a:rPr>
              <a:t>ility: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 is 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to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lab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a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ommod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an inc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numb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d job listin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s,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nsuring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smooth user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ws.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3"/>
              </a:spcBef>
              <a:buFont typeface="Times New Roman"/>
              <a:buAutoNum type="arabicPeriod" startAt="8"/>
            </a:pPr>
            <a:endParaRPr sz="1250">
              <a:latin typeface="Times New Roman"/>
              <a:cs typeface="Times New Roman"/>
            </a:endParaRPr>
          </a:p>
          <a:p>
            <a:pPr marL="242570" marR="130175" indent="-181610">
              <a:lnSpc>
                <a:spcPct val="103299"/>
              </a:lnSpc>
              <a:buFont typeface="Times New Roman"/>
              <a:buAutoNum type="arabicPeriod" startAt="8"/>
              <a:tabLst>
                <a:tab pos="243204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utu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d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spc="10" dirty="0">
                <a:latin typeface="Times New Roman"/>
                <a:cs typeface="Times New Roman"/>
              </a:rPr>
              <a:t>v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lo</a:t>
            </a:r>
            <a:r>
              <a:rPr sz="1200" b="1" spc="15" dirty="0">
                <a:latin typeface="Times New Roman"/>
                <a:cs typeface="Times New Roman"/>
              </a:rPr>
              <a:t>p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nts: </a:t>
            </a:r>
            <a:r>
              <a:rPr sz="1200" spc="1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otential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uture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nts, su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 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su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building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ma</a:t>
            </a:r>
            <a:r>
              <a:rPr sz="1200" spc="5" dirty="0">
                <a:latin typeface="Times New Roman"/>
                <a:cs typeface="Times New Roman"/>
              </a:rPr>
              <a:t>na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ment,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filt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rs,</a:t>
            </a:r>
            <a:r>
              <a:rPr sz="1200" spc="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 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mobile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tion, will be</a:t>
            </a:r>
            <a:r>
              <a:rPr sz="1200" spc="-5" dirty="0">
                <a:latin typeface="Times New Roman"/>
                <a:cs typeface="Times New Roman"/>
              </a:rPr>
              <a:t> c</a:t>
            </a:r>
            <a:r>
              <a:rPr sz="1200" dirty="0">
                <a:latin typeface="Times New Roman"/>
                <a:cs typeface="Times New Roman"/>
              </a:rPr>
              <a:t>onsid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 to en</a:t>
            </a:r>
            <a:r>
              <a:rPr sz="1200" spc="5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u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the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bilities 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 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400">
              <a:latin typeface="Times New Roman"/>
              <a:cs typeface="Times New Roman"/>
            </a:endParaRPr>
          </a:p>
          <a:p>
            <a:pPr marL="60960">
              <a:lnSpc>
                <a:spcPct val="100000"/>
              </a:lnSpc>
            </a:pPr>
            <a:r>
              <a:rPr sz="1400" b="1" u="heavy" dirty="0">
                <a:latin typeface="Times New Roman"/>
                <a:cs typeface="Times New Roman"/>
              </a:rPr>
              <a:t>Scope</a:t>
            </a:r>
            <a:r>
              <a:rPr sz="1400" b="1" u="heavy" spc="-20" dirty="0">
                <a:latin typeface="Times New Roman"/>
                <a:cs typeface="Times New Roman"/>
              </a:rPr>
              <a:t> </a:t>
            </a:r>
            <a:r>
              <a:rPr sz="1400" b="1" u="heavy" dirty="0">
                <a:latin typeface="Times New Roman"/>
                <a:cs typeface="Times New Roman"/>
              </a:rPr>
              <a:t>of </a:t>
            </a:r>
            <a:r>
              <a:rPr sz="1400" b="1" u="heavy" spc="-15" dirty="0">
                <a:latin typeface="Times New Roman"/>
                <a:cs typeface="Times New Roman"/>
              </a:rPr>
              <a:t>W</a:t>
            </a:r>
            <a:r>
              <a:rPr sz="1400" b="1" u="heavy" dirty="0">
                <a:latin typeface="Times New Roman"/>
                <a:cs typeface="Times New Roman"/>
              </a:rPr>
              <a:t>or</a:t>
            </a:r>
            <a:r>
              <a:rPr sz="1400" b="1" u="heavy" spc="-25" dirty="0">
                <a:latin typeface="Times New Roman"/>
                <a:cs typeface="Times New Roman"/>
              </a:rPr>
              <a:t>k</a:t>
            </a:r>
            <a:r>
              <a:rPr sz="1400" b="1" u="heavy" dirty="0"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62865">
              <a:lnSpc>
                <a:spcPct val="100000"/>
              </a:lnSpc>
              <a:tabLst>
                <a:tab pos="331470" algn="l"/>
              </a:tabLst>
            </a:pP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	Obj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Times New Roman"/>
              <a:cs typeface="Times New Roman"/>
            </a:endParaRPr>
          </a:p>
          <a:p>
            <a:pPr marL="242570" indent="-181610">
              <a:lnSpc>
                <a:spcPct val="100000"/>
              </a:lnSpc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To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ovide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job listin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 positions</a:t>
            </a:r>
            <a:endParaRPr sz="1200">
              <a:latin typeface="Times New Roman"/>
              <a:cs typeface="Times New Roman"/>
            </a:endParaRPr>
          </a:p>
          <a:p>
            <a:pPr marL="242570" indent="-18161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To p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ovide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plat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rm </a:t>
            </a:r>
            <a:r>
              <a:rPr sz="1200" spc="-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to post job li</a:t>
            </a:r>
            <a:r>
              <a:rPr sz="1200" spc="-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manage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nts</a:t>
            </a:r>
            <a:endParaRPr sz="1200">
              <a:latin typeface="Times New Roman"/>
              <a:cs typeface="Times New Roman"/>
            </a:endParaRPr>
          </a:p>
          <a:p>
            <a:pPr marL="242570" indent="-18161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r-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 job s</a:t>
            </a:r>
            <a:r>
              <a:rPr sz="1200" spc="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331470" indent="-318770">
              <a:lnSpc>
                <a:spcPct val="100000"/>
              </a:lnSpc>
              <a:spcBef>
                <a:spcPts val="960"/>
              </a:spcBef>
              <a:buFont typeface="Times New Roman"/>
              <a:buAutoNum type="romanUcPeriod" startAt="2"/>
              <a:tabLst>
                <a:tab pos="332105" algn="l"/>
              </a:tabLst>
            </a:pP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liv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bles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Times New Roman"/>
              <a:buAutoNum type="romanUcPeriod" startAt="2"/>
            </a:pPr>
            <a:endParaRPr sz="1400">
              <a:latin typeface="Times New Roman"/>
              <a:cs typeface="Times New Roman"/>
            </a:endParaRPr>
          </a:p>
          <a:p>
            <a:pPr marL="242570" lvl="1" indent="-181610">
              <a:lnSpc>
                <a:spcPct val="100000"/>
              </a:lnSpc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ul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 job po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tal 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with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r-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endParaRPr sz="1200">
              <a:latin typeface="Times New Roman"/>
              <a:cs typeface="Times New Roman"/>
            </a:endParaRPr>
          </a:p>
          <a:p>
            <a:pPr marL="242570" lvl="1" indent="-181610">
              <a:lnSpc>
                <a:spcPct val="100000"/>
              </a:lnSpc>
              <a:spcBef>
                <a:spcPts val="140"/>
              </a:spcBef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A d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b listin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nt </a:t>
            </a:r>
            <a:r>
              <a:rPr sz="1200" spc="15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nfo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mation</a:t>
            </a:r>
            <a:endParaRPr sz="1200">
              <a:latin typeface="Times New Roman"/>
              <a:cs typeface="Times New Roman"/>
            </a:endParaRPr>
          </a:p>
          <a:p>
            <a:pPr marL="242570" lvl="1" indent="-18161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 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se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job listin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</a:t>
            </a:r>
            <a:r>
              <a:rPr sz="1200" spc="25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positions</a:t>
            </a:r>
            <a:endParaRPr sz="1200">
              <a:latin typeface="Times New Roman"/>
              <a:cs typeface="Times New Roman"/>
            </a:endParaRPr>
          </a:p>
          <a:p>
            <a:pPr marL="242570" lvl="1" indent="-181610">
              <a:lnSpc>
                <a:spcPct val="100000"/>
              </a:lnSpc>
              <a:spcBef>
                <a:spcPts val="130"/>
              </a:spcBef>
              <a:buFont typeface="Symbol"/>
              <a:buChar char=""/>
              <a:tabLst>
                <a:tab pos="243204" algn="l"/>
              </a:tabLst>
            </a:pP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 f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o post job listin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mana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ppli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nts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211" y="5502118"/>
            <a:ext cx="21336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spc="-2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853" y="5502118"/>
            <a:ext cx="57658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Timeline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793" y="5881402"/>
            <a:ext cx="6685280" cy="3414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4310" indent="-181610">
              <a:lnSpc>
                <a:spcPct val="100000"/>
              </a:lnSpc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Sta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t 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te: 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mber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20,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2022</a:t>
            </a:r>
            <a:endParaRPr sz="12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spcBef>
                <a:spcPts val="145"/>
              </a:spcBef>
              <a:buFont typeface="Symbol"/>
              <a:buChar char=""/>
              <a:tabLst>
                <a:tab pos="194945" algn="l"/>
              </a:tabLst>
            </a:pPr>
            <a:r>
              <a:rPr sz="1200" dirty="0">
                <a:latin typeface="Times New Roman"/>
                <a:cs typeface="Times New Roman"/>
              </a:rPr>
              <a:t>End </a:t>
            </a:r>
            <a:r>
              <a:rPr sz="1200" spc="-5" dirty="0">
                <a:latin typeface="Times New Roman"/>
                <a:cs typeface="Times New Roman"/>
              </a:rPr>
              <a:t>Da</a:t>
            </a:r>
            <a:r>
              <a:rPr sz="1200" dirty="0">
                <a:latin typeface="Times New Roman"/>
                <a:cs typeface="Times New Roman"/>
              </a:rPr>
              <a:t>te: Ap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il 07, 2023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10" dirty="0">
                <a:latin typeface="Times New Roman"/>
                <a:cs typeface="Times New Roman"/>
              </a:rPr>
              <a:t>K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y</a:t>
            </a:r>
            <a:r>
              <a:rPr sz="1200" b="1" spc="10" dirty="0">
                <a:latin typeface="Times New Roman"/>
                <a:cs typeface="Times New Roman"/>
              </a:rPr>
              <a:t> </a:t>
            </a:r>
            <a:r>
              <a:rPr sz="1200" b="1" spc="-5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il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stones: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7"/>
              </a:spcBef>
            </a:pPr>
            <a:endParaRPr sz="1300">
              <a:latin typeface="Times New Roman"/>
              <a:cs typeface="Times New Roman"/>
            </a:endParaRPr>
          </a:p>
          <a:p>
            <a:pPr marL="282575" indent="-269875">
              <a:lnSpc>
                <a:spcPct val="100000"/>
              </a:lnSpc>
              <a:buFont typeface="Times New Roman"/>
              <a:buAutoNum type="arabicPeriod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Compl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tion 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</a:t>
            </a:r>
            <a:r>
              <a:rPr sz="1200" spc="25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3</a:t>
            </a:r>
            <a:r>
              <a:rPr sz="1200" dirty="0">
                <a:latin typeface="Times New Roman"/>
                <a:cs typeface="Times New Roman"/>
              </a:rPr>
              <a:t>1, 2023</a:t>
            </a:r>
            <a:endParaRPr sz="1200">
              <a:latin typeface="Times New Roman"/>
              <a:cs typeface="Times New Roman"/>
            </a:endParaRPr>
          </a:p>
          <a:p>
            <a:pPr marL="282575" indent="-269875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Compl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tion 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and int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br</a:t>
            </a:r>
            <a:r>
              <a:rPr sz="1200" spc="5" dirty="0">
                <a:latin typeface="Times New Roman"/>
                <a:cs typeface="Times New Roman"/>
              </a:rPr>
              <a:t>u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28, 2023</a:t>
            </a:r>
            <a:endParaRPr sz="1200">
              <a:latin typeface="Times New Roman"/>
              <a:cs typeface="Times New Roman"/>
            </a:endParaRPr>
          </a:p>
          <a:p>
            <a:pPr marL="282575" indent="-269875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  <a:tabLst>
                <a:tab pos="283210" algn="l"/>
              </a:tabLst>
            </a:pPr>
            <a:r>
              <a:rPr sz="1200" dirty="0">
                <a:latin typeface="Times New Roman"/>
                <a:cs typeface="Times New Roman"/>
              </a:rPr>
              <a:t>Compl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tion of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empl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5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31, 2023</a:t>
            </a:r>
            <a:endParaRPr sz="1200">
              <a:latin typeface="Times New Roman"/>
              <a:cs typeface="Times New Roman"/>
            </a:endParaRPr>
          </a:p>
          <a:p>
            <a:pPr marL="282575" indent="-269875">
              <a:lnSpc>
                <a:spcPct val="100000"/>
              </a:lnSpc>
              <a:spcBef>
                <a:spcPts val="45"/>
              </a:spcBef>
              <a:buFont typeface="Times New Roman"/>
              <a:buAutoNum type="arabicPeriod"/>
              <a:tabLst>
                <a:tab pos="283210" algn="l"/>
              </a:tabLst>
            </a:pP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inal testing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 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pl</a:t>
            </a:r>
            <a:r>
              <a:rPr sz="1200" spc="25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ment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ril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07, 2023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6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sting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pl</a:t>
            </a:r>
            <a:r>
              <a:rPr sz="1200" spc="25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ment: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250">
              <a:latin typeface="Times New Roman"/>
              <a:cs typeface="Times New Roman"/>
            </a:endParaRPr>
          </a:p>
          <a:p>
            <a:pPr marL="282575" marR="5080" indent="-270510" algn="just">
              <a:lnSpc>
                <a:spcPct val="103299"/>
              </a:lnSpc>
            </a:pPr>
            <a:r>
              <a:rPr sz="1200" dirty="0">
                <a:latin typeface="Times New Roman"/>
                <a:cs typeface="Times New Roman"/>
              </a:rPr>
              <a:t>On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lopm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omp</a:t>
            </a:r>
            <a:r>
              <a:rPr sz="1200" spc="15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te,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orous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testing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3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und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 that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40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fun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tioning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ntend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d.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testing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invo</a:t>
            </a:r>
            <a:r>
              <a:rPr sz="1200" spc="-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ve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identi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fi</a:t>
            </a:r>
            <a:r>
              <a:rPr sz="1200" spc="5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ing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 bu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nsuri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rf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intuitive</a:t>
            </a:r>
            <a:r>
              <a:rPr sz="1200" spc="5" dirty="0">
                <a:latin typeface="Times New Roman"/>
                <a:cs typeface="Times New Roman"/>
              </a:rPr>
              <a:t> 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 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10" dirty="0">
                <a:latin typeface="Times New Roman"/>
                <a:cs typeface="Times New Roman"/>
              </a:rPr>
              <a:t>in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meets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</a:t>
            </a:r>
            <a:r>
              <a:rPr sz="1200" spc="1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obj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Once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testi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o</a:t>
            </a:r>
            <a:r>
              <a:rPr sz="1200" spc="10" dirty="0">
                <a:latin typeface="Times New Roman"/>
                <a:cs typeface="Times New Roman"/>
              </a:rPr>
              <a:t>m</a:t>
            </a:r>
            <a:r>
              <a:rPr sz="1200" dirty="0">
                <a:latin typeface="Times New Roman"/>
                <a:cs typeface="Times New Roman"/>
              </a:rPr>
              <a:t>plet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25" dirty="0">
                <a:latin typeface="Times New Roman"/>
                <a:cs typeface="Times New Roman"/>
              </a:rPr>
              <a:t> </a:t>
            </a:r>
            <a:r>
              <a:rPr sz="1200" spc="20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30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1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prod</a:t>
            </a:r>
            <a:r>
              <a:rPr sz="1200" spc="-5" dirty="0">
                <a:latin typeface="Times New Roman"/>
                <a:cs typeface="Times New Roman"/>
              </a:rPr>
              <a:t>uc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ion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nvironme</a:t>
            </a:r>
            <a:r>
              <a:rPr sz="1200" spc="-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make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ment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1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be</a:t>
            </a:r>
            <a:r>
              <a:rPr sz="1200" spc="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ca</a:t>
            </a:r>
            <a:r>
              <a:rPr sz="1200" dirty="0">
                <a:latin typeface="Times New Roman"/>
                <a:cs typeface="Times New Roman"/>
              </a:rPr>
              <a:t>reful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plann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minim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z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a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-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potential </a:t>
            </a:r>
            <a:r>
              <a:rPr sz="1200" spc="10" dirty="0">
                <a:latin typeface="Times New Roman"/>
                <a:cs typeface="Times New Roman"/>
              </a:rPr>
              <a:t>d</a:t>
            </a:r>
            <a:r>
              <a:rPr sz="1200" dirty="0">
                <a:latin typeface="Times New Roman"/>
                <a:cs typeface="Times New Roman"/>
              </a:rPr>
              <a:t>owntime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or dis</a:t>
            </a:r>
            <a:r>
              <a:rPr sz="1200" spc="-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uptions to 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6794" y="640843"/>
            <a:ext cx="6685915" cy="4193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u="heavy" spc="-10" dirty="0">
                <a:latin typeface="Times New Roman"/>
                <a:cs typeface="Times New Roman"/>
              </a:rPr>
              <a:t>N</a:t>
            </a:r>
            <a:r>
              <a:rPr sz="1400" b="1" u="heavy" dirty="0">
                <a:latin typeface="Times New Roman"/>
                <a:cs typeface="Times New Roman"/>
              </a:rPr>
              <a:t>eeds</a:t>
            </a:r>
            <a:r>
              <a:rPr sz="1400" b="1" u="heavy" spc="5" dirty="0">
                <a:latin typeface="Times New Roman"/>
                <a:cs typeface="Times New Roman"/>
              </a:rPr>
              <a:t> </a:t>
            </a:r>
            <a:r>
              <a:rPr sz="1400" b="1" u="heavy" spc="-10" dirty="0">
                <a:latin typeface="Times New Roman"/>
                <a:cs typeface="Times New Roman"/>
              </a:rPr>
              <a:t>o</a:t>
            </a:r>
            <a:r>
              <a:rPr sz="1400" b="1" u="heavy" dirty="0">
                <a:latin typeface="Times New Roman"/>
                <a:cs typeface="Times New Roman"/>
              </a:rPr>
              <a:t>f the</a:t>
            </a:r>
            <a:r>
              <a:rPr sz="1400" b="1" u="heavy" spc="-10" dirty="0">
                <a:latin typeface="Times New Roman"/>
                <a:cs typeface="Times New Roman"/>
              </a:rPr>
              <a:t> P</a:t>
            </a:r>
            <a:r>
              <a:rPr sz="1400" b="1" u="heavy" dirty="0">
                <a:latin typeface="Times New Roman"/>
                <a:cs typeface="Times New Roman"/>
              </a:rPr>
              <a:t>r</a:t>
            </a:r>
            <a:r>
              <a:rPr sz="1400" b="1" u="heavy" spc="5" dirty="0">
                <a:latin typeface="Times New Roman"/>
                <a:cs typeface="Times New Roman"/>
              </a:rPr>
              <a:t>o</a:t>
            </a:r>
            <a:r>
              <a:rPr sz="1400" b="1" u="heavy" spc="-15" dirty="0">
                <a:latin typeface="Times New Roman"/>
                <a:cs typeface="Times New Roman"/>
              </a:rPr>
              <a:t>j</a:t>
            </a:r>
            <a:r>
              <a:rPr sz="1400" b="1" u="heavy" dirty="0">
                <a:latin typeface="Times New Roman"/>
                <a:cs typeface="Times New Roman"/>
              </a:rPr>
              <a:t>ec</a:t>
            </a:r>
            <a:r>
              <a:rPr sz="1400" b="1" u="heavy" spc="-10" dirty="0">
                <a:latin typeface="Times New Roman"/>
                <a:cs typeface="Times New Roman"/>
              </a:rPr>
              <a:t>t</a:t>
            </a:r>
            <a:r>
              <a:rPr sz="1400" b="1" u="heavy" dirty="0">
                <a:latin typeface="Times New Roman"/>
                <a:cs typeface="Times New Roman"/>
              </a:rPr>
              <a:t>:</a:t>
            </a: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"/>
              </a:spcBef>
            </a:pPr>
            <a:endParaRPr sz="1300">
              <a:latin typeface="Times New Roman"/>
              <a:cs typeface="Times New Roman"/>
            </a:endParaRPr>
          </a:p>
          <a:p>
            <a:pPr marL="194310" marR="5715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Us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5" dirty="0">
                <a:latin typeface="Times New Roman"/>
                <a:cs typeface="Times New Roman"/>
              </a:rPr>
              <a:t>-</a:t>
            </a:r>
            <a:r>
              <a:rPr sz="1200" b="1" dirty="0">
                <a:latin typeface="Times New Roman"/>
                <a:cs typeface="Times New Roman"/>
              </a:rPr>
              <a:t>F</a:t>
            </a:r>
            <a:r>
              <a:rPr sz="1200" b="1" spc="-10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ien</a:t>
            </a:r>
            <a:r>
              <a:rPr sz="1200" b="1" spc="5" dirty="0">
                <a:latin typeface="Times New Roman"/>
                <a:cs typeface="Times New Roman"/>
              </a:rPr>
              <a:t>d</a:t>
            </a:r>
            <a:r>
              <a:rPr sz="1200" b="1" dirty="0">
                <a:latin typeface="Times New Roman"/>
                <a:cs typeface="Times New Roman"/>
              </a:rPr>
              <a:t>ly </a:t>
            </a:r>
            <a:r>
              <a:rPr sz="1200" b="1" spc="-2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Int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ce</a:t>
            </a:r>
            <a:r>
              <a:rPr sz="1200" b="1" dirty="0">
                <a:latin typeface="Times New Roman"/>
                <a:cs typeface="Times New Roman"/>
              </a:rPr>
              <a:t>: </a:t>
            </a:r>
            <a:r>
              <a:rPr sz="1200" b="1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-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9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w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bsite </a:t>
            </a:r>
            <a:r>
              <a:rPr sz="1200" spc="-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dirty="0">
                <a:latin typeface="Times New Roman"/>
                <a:cs typeface="Times New Roman"/>
              </a:rPr>
              <a:t>y 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6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vigate 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use </a:t>
            </a:r>
            <a:r>
              <a:rPr sz="1200" spc="-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or </a:t>
            </a:r>
            <a:r>
              <a:rPr sz="1200" spc="-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508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Effici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nt </a:t>
            </a:r>
            <a:r>
              <a:rPr sz="1200" b="1" spc="-9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a</a:t>
            </a:r>
            <a:r>
              <a:rPr sz="1200" b="1" spc="-5" dirty="0">
                <a:latin typeface="Times New Roman"/>
                <a:cs typeface="Times New Roman"/>
              </a:rPr>
              <a:t>rc</a:t>
            </a:r>
            <a:r>
              <a:rPr sz="1200" b="1" dirty="0">
                <a:latin typeface="Times New Roman"/>
                <a:cs typeface="Times New Roman"/>
              </a:rPr>
              <a:t>h </a:t>
            </a:r>
            <a:r>
              <a:rPr sz="1200" b="1" spc="-8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Algo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i</a:t>
            </a:r>
            <a:r>
              <a:rPr sz="1200" b="1" dirty="0">
                <a:latin typeface="Times New Roman"/>
                <a:cs typeface="Times New Roman"/>
              </a:rPr>
              <a:t>thm: </a:t>
            </a:r>
            <a:r>
              <a:rPr sz="1200" b="1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</a:t>
            </a:r>
            <a:r>
              <a:rPr sz="1200" spc="-114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ffici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</a:t>
            </a:r>
            <a:r>
              <a:rPr sz="1200" spc="-1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rithm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mat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</a:t>
            </a:r>
            <a:r>
              <a:rPr sz="1200" spc="-1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 </a:t>
            </a:r>
            <a:r>
              <a:rPr sz="1200" spc="-10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</a:t>
            </a:r>
            <a:r>
              <a:rPr sz="1200" spc="-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 suit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job op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194310" marR="635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ec</a:t>
            </a:r>
            <a:r>
              <a:rPr sz="1200" b="1" dirty="0">
                <a:latin typeface="Times New Roman"/>
                <a:cs typeface="Times New Roman"/>
              </a:rPr>
              <a:t>u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9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User</a:t>
            </a:r>
            <a:r>
              <a:rPr sz="1200" b="1" spc="9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gist</a:t>
            </a:r>
            <a:r>
              <a:rPr sz="1200" b="1" spc="-5" dirty="0">
                <a:latin typeface="Times New Roman"/>
                <a:cs typeface="Times New Roman"/>
              </a:rPr>
              <a:t>r</a:t>
            </a:r>
            <a:r>
              <a:rPr sz="1200" b="1" spc="10" dirty="0">
                <a:latin typeface="Times New Roman"/>
                <a:cs typeface="Times New Roman"/>
              </a:rPr>
              <a:t>a</a:t>
            </a:r>
            <a:r>
              <a:rPr sz="1200" b="1" dirty="0">
                <a:latin typeface="Times New Roman"/>
                <a:cs typeface="Times New Roman"/>
              </a:rPr>
              <a:t>tion</a:t>
            </a:r>
            <a:r>
              <a:rPr sz="1200" b="1" spc="9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10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Logi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provide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</a:t>
            </a:r>
            <a:r>
              <a:rPr sz="1200" spc="1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istr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spc="10" dirty="0">
                <a:latin typeface="Times New Roman"/>
                <a:cs typeface="Times New Roman"/>
              </a:rPr>
              <a:t>k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1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508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Da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abase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or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Listi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gs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Job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ee</a:t>
            </a:r>
            <a:r>
              <a:rPr sz="1200" b="1" dirty="0">
                <a:latin typeface="Times New Roman"/>
                <a:cs typeface="Times New Roman"/>
              </a:rPr>
              <a:t>k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P</a:t>
            </a:r>
            <a:r>
              <a:rPr sz="1200" b="1" spc="-10" dirty="0">
                <a:latin typeface="Times New Roman"/>
                <a:cs typeface="Times New Roman"/>
              </a:rPr>
              <a:t>r</a:t>
            </a:r>
            <a:r>
              <a:rPr sz="1200" b="1" dirty="0">
                <a:latin typeface="Times New Roman"/>
                <a:cs typeface="Times New Roman"/>
              </a:rPr>
              <a:t>o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il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lop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tabase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 </a:t>
            </a:r>
            <a:r>
              <a:rPr sz="1200" spc="5" dirty="0">
                <a:latin typeface="Times New Roman"/>
                <a:cs typeface="Times New Roman"/>
              </a:rPr>
              <a:t>p</a:t>
            </a:r>
            <a:r>
              <a:rPr sz="1200" dirty="0">
                <a:latin typeface="Times New Roman"/>
                <a:cs typeface="Times New Roman"/>
              </a:rPr>
              <a:t>ro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  <a:buFont typeface="Times New Roman"/>
              <a:buAutoNum type="arabicPeriod"/>
            </a:pPr>
            <a:endParaRPr sz="1250">
              <a:latin typeface="Times New Roman"/>
              <a:cs typeface="Times New Roman"/>
            </a:endParaRPr>
          </a:p>
          <a:p>
            <a:pPr marL="194310" marR="635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-20" dirty="0">
                <a:latin typeface="Times New Roman"/>
                <a:cs typeface="Times New Roman"/>
              </a:rPr>
              <a:t>m</a:t>
            </a:r>
            <a:r>
              <a:rPr sz="1200" b="1" dirty="0">
                <a:latin typeface="Times New Roman"/>
                <a:cs typeface="Times New Roman"/>
              </a:rPr>
              <a:t>ployer</a:t>
            </a:r>
            <a:r>
              <a:rPr sz="1200" b="1" spc="7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No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ica</a:t>
            </a:r>
            <a:r>
              <a:rPr sz="1200" b="1" spc="-10" dirty="0">
                <a:latin typeface="Times New Roman"/>
                <a:cs typeface="Times New Roman"/>
              </a:rPr>
              <a:t>t</a:t>
            </a:r>
            <a:r>
              <a:rPr sz="1200" b="1" dirty="0">
                <a:latin typeface="Times New Roman"/>
                <a:cs typeface="Times New Roman"/>
              </a:rPr>
              <a:t>io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s:</a:t>
            </a:r>
            <a:r>
              <a:rPr sz="1200" b="1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2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6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rdi</a:t>
            </a:r>
            <a:r>
              <a:rPr sz="1200" spc="5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tion pro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194310" marR="6350" indent="-181610">
              <a:lnSpc>
                <a:spcPct val="103299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spc="-1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ast</a:t>
            </a:r>
            <a:r>
              <a:rPr sz="1200" b="1" spc="6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Load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Ti</a:t>
            </a:r>
            <a:r>
              <a:rPr sz="1200" b="1" spc="-15" dirty="0">
                <a:latin typeface="Times New Roman"/>
                <a:cs typeface="Times New Roman"/>
              </a:rPr>
              <a:t>m</a:t>
            </a:r>
            <a:r>
              <a:rPr sz="1200" b="1" spc="-5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7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and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5" dirty="0">
                <a:latin typeface="Times New Roman"/>
                <a:cs typeface="Times New Roman"/>
              </a:rPr>
              <a:t>f</a:t>
            </a:r>
            <a:r>
              <a:rPr sz="1200" b="1" dirty="0">
                <a:latin typeface="Times New Roman"/>
                <a:cs typeface="Times New Roman"/>
              </a:rPr>
              <a:t>fi</a:t>
            </a:r>
            <a:r>
              <a:rPr sz="1200" b="1" spc="-10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ient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R</a:t>
            </a:r>
            <a:r>
              <a:rPr sz="1200" b="1" spc="-10" dirty="0">
                <a:latin typeface="Times New Roman"/>
                <a:cs typeface="Times New Roman"/>
              </a:rPr>
              <a:t>e</a:t>
            </a:r>
            <a:r>
              <a:rPr sz="1200" b="1" dirty="0">
                <a:latin typeface="Times New Roman"/>
                <a:cs typeface="Times New Roman"/>
              </a:rPr>
              <a:t>sou</a:t>
            </a:r>
            <a:r>
              <a:rPr sz="1200" b="1" spc="-5" dirty="0">
                <a:latin typeface="Times New Roman"/>
                <a:cs typeface="Times New Roman"/>
              </a:rPr>
              <a:t>rc</a:t>
            </a:r>
            <a:r>
              <a:rPr sz="1200" b="1" dirty="0">
                <a:latin typeface="Times New Roman"/>
                <a:cs typeface="Times New Roman"/>
              </a:rPr>
              <a:t>e</a:t>
            </a:r>
            <a:r>
              <a:rPr sz="1200" b="1" spc="60" dirty="0">
                <a:latin typeface="Times New Roman"/>
                <a:cs typeface="Times New Roman"/>
              </a:rPr>
              <a:t> </a:t>
            </a:r>
            <a:r>
              <a:rPr sz="1200" b="1" dirty="0">
                <a:latin typeface="Times New Roman"/>
                <a:cs typeface="Times New Roman"/>
              </a:rPr>
              <a:t>Use:</a:t>
            </a:r>
            <a:r>
              <a:rPr sz="1200" b="1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optim</a:t>
            </a:r>
            <a:r>
              <a:rPr sz="1200" spc="-10" dirty="0">
                <a:latin typeface="Times New Roman"/>
                <a:cs typeface="Times New Roman"/>
              </a:rPr>
              <a:t>i</a:t>
            </a:r>
            <a:r>
              <a:rPr sz="1200" spc="5" dirty="0">
                <a:latin typeface="Times New Roman"/>
                <a:cs typeface="Times New Roman"/>
              </a:rPr>
              <a:t>z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bsite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for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st</a:t>
            </a:r>
            <a:r>
              <a:rPr sz="1200" spc="3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load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times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ici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 use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so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 to ens</a:t>
            </a:r>
            <a:r>
              <a:rPr sz="1200" spc="10" dirty="0">
                <a:latin typeface="Times New Roman"/>
                <a:cs typeface="Times New Roman"/>
              </a:rPr>
              <a:t>u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smooth user</a:t>
            </a:r>
            <a:r>
              <a:rPr sz="1200" spc="-5" dirty="0">
                <a:latin typeface="Times New Roman"/>
                <a:cs typeface="Times New Roman"/>
              </a:rPr>
              <a:t> 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p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.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1"/>
              </a:spcBef>
              <a:buFont typeface="Times New Roman"/>
              <a:buAutoNum type="arabicPeriod"/>
            </a:pPr>
            <a:endParaRPr sz="1300">
              <a:latin typeface="Times New Roman"/>
              <a:cs typeface="Times New Roman"/>
            </a:endParaRPr>
          </a:p>
          <a:p>
            <a:pPr marL="194310" indent="-181610">
              <a:lnSpc>
                <a:spcPct val="100000"/>
              </a:lnSpc>
              <a:buFont typeface="Times New Roman"/>
              <a:buAutoNum type="arabicPeriod"/>
              <a:tabLst>
                <a:tab pos="194945" algn="l"/>
              </a:tabLst>
            </a:pPr>
            <a:r>
              <a:rPr sz="1200" b="1" dirty="0">
                <a:latin typeface="Times New Roman"/>
                <a:cs typeface="Times New Roman"/>
              </a:rPr>
              <a:t>S</a:t>
            </a:r>
            <a:r>
              <a:rPr sz="1200" b="1" spc="-5" dirty="0">
                <a:latin typeface="Times New Roman"/>
                <a:cs typeface="Times New Roman"/>
              </a:rPr>
              <a:t>c</a:t>
            </a:r>
            <a:r>
              <a:rPr sz="1200" b="1" dirty="0">
                <a:latin typeface="Times New Roman"/>
                <a:cs typeface="Times New Roman"/>
              </a:rPr>
              <a:t>ala</a:t>
            </a:r>
            <a:r>
              <a:rPr sz="1200" b="1" spc="5" dirty="0">
                <a:latin typeface="Times New Roman"/>
                <a:cs typeface="Times New Roman"/>
              </a:rPr>
              <a:t>b</a:t>
            </a:r>
            <a:r>
              <a:rPr sz="1200" b="1" dirty="0">
                <a:latin typeface="Times New Roman"/>
                <a:cs typeface="Times New Roman"/>
              </a:rPr>
              <a:t>ility:</a:t>
            </a:r>
            <a:r>
              <a:rPr sz="1200" b="1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 m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ke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</a:t>
            </a:r>
            <a:r>
              <a:rPr sz="1200" spc="5" dirty="0">
                <a:latin typeface="Times New Roman"/>
                <a:cs typeface="Times New Roman"/>
              </a:rPr>
              <a:t>s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dirty="0">
                <a:latin typeface="Times New Roman"/>
                <a:cs typeface="Times New Roman"/>
              </a:rPr>
              <a:t>stem s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to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mmod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te 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 inc</a:t>
            </a:r>
            <a:r>
              <a:rPr sz="1200" spc="-10" dirty="0">
                <a:latin typeface="Times New Roman"/>
                <a:cs typeface="Times New Roman"/>
              </a:rPr>
              <a:t>r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g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n</a:t>
            </a:r>
            <a:r>
              <a:rPr sz="1200" dirty="0">
                <a:latin typeface="Times New Roman"/>
                <a:cs typeface="Times New Roman"/>
              </a:rPr>
              <a:t>umber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 us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 job listin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794" y="5425470"/>
            <a:ext cx="6685915" cy="1515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>
              <a:lnSpc>
                <a:spcPct val="100000"/>
              </a:lnSpc>
            </a:pPr>
            <a:r>
              <a:rPr sz="1200" b="1" dirty="0">
                <a:latin typeface="Times New Roman"/>
                <a:cs typeface="Times New Roman"/>
              </a:rPr>
              <a:t>Conclusio</a:t>
            </a:r>
            <a:r>
              <a:rPr sz="1200" b="1" spc="5" dirty="0">
                <a:latin typeface="Times New Roman"/>
                <a:cs typeface="Times New Roman"/>
              </a:rPr>
              <a:t>n</a:t>
            </a:r>
            <a:r>
              <a:rPr sz="1200" b="1" dirty="0">
                <a:latin typeface="Times New Roman"/>
                <a:cs typeface="Times New Roman"/>
              </a:rPr>
              <a:t>:</a:t>
            </a: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3099"/>
              </a:lnSpc>
            </a:pP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J</a:t>
            </a:r>
            <a:r>
              <a:rPr sz="1200" dirty="0">
                <a:latin typeface="Times New Roman"/>
                <a:cs typeface="Times New Roman"/>
              </a:rPr>
              <a:t>ob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Port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si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ds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both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9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r>
              <a:rPr sz="1200" spc="90" dirty="0">
                <a:latin typeface="Times New Roman"/>
                <a:cs typeface="Times New Roman"/>
              </a:rPr>
              <a:t> </a:t>
            </a:r>
            <a:r>
              <a:rPr sz="1200" spc="10" dirty="0">
                <a:latin typeface="Times New Roman"/>
                <a:cs typeface="Times New Roman"/>
              </a:rPr>
              <a:t>B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</a:t>
            </a:r>
            <a:r>
              <a:rPr sz="1200" spc="5" dirty="0">
                <a:latin typeface="Times New Roman"/>
                <a:cs typeface="Times New Roman"/>
              </a:rPr>
              <a:t>o</a:t>
            </a:r>
            <a:r>
              <a:rPr sz="1200" dirty="0">
                <a:latin typeface="Times New Roman"/>
                <a:cs typeface="Times New Roman"/>
              </a:rPr>
              <a:t>viding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 us</a:t>
            </a:r>
            <a:r>
              <a:rPr sz="1200" spc="-5" dirty="0">
                <a:latin typeface="Times New Roman"/>
                <a:cs typeface="Times New Roman"/>
              </a:rPr>
              <a:t>er-</a:t>
            </a:r>
            <a:r>
              <a:rPr sz="1200" spc="5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ri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dirty="0">
                <a:latin typeface="Times New Roman"/>
                <a:cs typeface="Times New Roman"/>
              </a:rPr>
              <a:t>y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int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fa</a:t>
            </a:r>
            <a:r>
              <a:rPr sz="1200" spc="-5" dirty="0">
                <a:latin typeface="Times New Roman"/>
                <a:cs typeface="Times New Roman"/>
              </a:rPr>
              <a:t>ce</a:t>
            </a:r>
            <a:r>
              <a:rPr sz="1200" dirty="0">
                <a:latin typeface="Times New Roman"/>
                <a:cs typeface="Times New Roman"/>
              </a:rPr>
              <a:t>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f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ici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10" dirty="0">
                <a:latin typeface="Times New Roman"/>
                <a:cs typeface="Times New Roman"/>
              </a:rPr>
              <a:t>l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ori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hm,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ec</a:t>
            </a:r>
            <a:r>
              <a:rPr sz="1200" dirty="0">
                <a:latin typeface="Times New Roman"/>
                <a:cs typeface="Times New Roman"/>
              </a:rPr>
              <a:t>ure</a:t>
            </a:r>
            <a:r>
              <a:rPr sz="1200" spc="8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5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10" dirty="0">
                <a:latin typeface="Times New Roman"/>
                <a:cs typeface="Times New Roman"/>
              </a:rPr>
              <a:t>i</a:t>
            </a:r>
            <a:r>
              <a:rPr sz="1200" dirty="0">
                <a:latin typeface="Times New Roman"/>
                <a:cs typeface="Times New Roman"/>
              </a:rPr>
              <a:t>str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lo</a:t>
            </a:r>
            <a:r>
              <a:rPr sz="1200" spc="-10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in,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 provide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dd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v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lue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rs.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proj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will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lso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store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listin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10" dirty="0">
                <a:latin typeface="Times New Roman"/>
                <a:cs typeface="Times New Roman"/>
              </a:rPr>
              <a:t>f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tab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se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llow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mpl</a:t>
            </a:r>
            <a:r>
              <a:rPr sz="1200" spc="10" dirty="0">
                <a:latin typeface="Times New Roman"/>
                <a:cs typeface="Times New Roman"/>
              </a:rPr>
              <a:t>o</a:t>
            </a:r>
            <a:r>
              <a:rPr sz="1200" spc="-25" dirty="0">
                <a:latin typeface="Times New Roman"/>
                <a:cs typeface="Times New Roman"/>
              </a:rPr>
              <a:t>y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nd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notifi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tions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to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ee</a:t>
            </a:r>
            <a:r>
              <a:rPr sz="1200" dirty="0">
                <a:latin typeface="Times New Roman"/>
                <a:cs typeface="Times New Roman"/>
              </a:rPr>
              <a:t>k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rs</a:t>
            </a:r>
            <a:r>
              <a:rPr sz="1200" spc="8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re</a:t>
            </a:r>
            <a:r>
              <a:rPr sz="1200" spc="-15" dirty="0">
                <a:latin typeface="Times New Roman"/>
                <a:cs typeface="Times New Roman"/>
              </a:rPr>
              <a:t>g</a:t>
            </a:r>
            <a:r>
              <a:rPr sz="1200" spc="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rding</a:t>
            </a:r>
            <a:r>
              <a:rPr sz="1200" spc="5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</a:t>
            </a:r>
            <a:r>
              <a:rPr sz="1200" spc="10" dirty="0">
                <a:latin typeface="Times New Roman"/>
                <a:cs typeface="Times New Roman"/>
              </a:rPr>
              <a:t>h</a:t>
            </a:r>
            <a:r>
              <a:rPr sz="1200" dirty="0">
                <a:latin typeface="Times New Roman"/>
                <a:cs typeface="Times New Roman"/>
              </a:rPr>
              <a:t>e</a:t>
            </a:r>
            <a:r>
              <a:rPr sz="1200" spc="6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l</a:t>
            </a:r>
            <a:r>
              <a:rPr sz="1200" spc="5" dirty="0">
                <a:latin typeface="Times New Roman"/>
                <a:cs typeface="Times New Roman"/>
              </a:rPr>
              <a:t>e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tion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pro</a:t>
            </a:r>
            <a:r>
              <a:rPr sz="1200" spc="-10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ss.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se</a:t>
            </a:r>
            <a:r>
              <a:rPr sz="1200" spc="75" dirty="0">
                <a:latin typeface="Times New Roman"/>
                <a:cs typeface="Times New Roman"/>
              </a:rPr>
              <a:t> </a:t>
            </a:r>
            <a:r>
              <a:rPr sz="1200" spc="35" dirty="0">
                <a:latin typeface="Times New Roman"/>
                <a:cs typeface="Times New Roman"/>
              </a:rPr>
              <a:t>f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10" dirty="0">
                <a:latin typeface="Times New Roman"/>
                <a:cs typeface="Times New Roman"/>
              </a:rPr>
              <a:t>t</a:t>
            </a:r>
            <a:r>
              <a:rPr sz="1200" dirty="0">
                <a:latin typeface="Times New Roman"/>
                <a:cs typeface="Times New Roman"/>
              </a:rPr>
              <a:t>ur</a:t>
            </a:r>
            <a:r>
              <a:rPr sz="1200" spc="-10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</a:t>
            </a:r>
            <a:r>
              <a:rPr sz="1200" spc="7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dirty="0">
                <a:latin typeface="Times New Roman"/>
                <a:cs typeface="Times New Roman"/>
              </a:rPr>
              <a:t>e not av</a:t>
            </a:r>
            <a:r>
              <a:rPr sz="1200" spc="-10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il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ble in 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spc="10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isting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job port</a:t>
            </a:r>
            <a:r>
              <a:rPr sz="1200" spc="-5" dirty="0">
                <a:latin typeface="Times New Roman"/>
                <a:cs typeface="Times New Roman"/>
              </a:rPr>
              <a:t>a</a:t>
            </a:r>
            <a:r>
              <a:rPr sz="1200" dirty="0">
                <a:latin typeface="Times New Roman"/>
                <a:cs typeface="Times New Roman"/>
              </a:rPr>
              <a:t>ls and </a:t>
            </a:r>
            <a:r>
              <a:rPr sz="1200" spc="-5" dirty="0">
                <a:latin typeface="Times New Roman"/>
                <a:cs typeface="Times New Roman"/>
              </a:rPr>
              <a:t>w</a:t>
            </a:r>
            <a:r>
              <a:rPr sz="1200" dirty="0">
                <a:latin typeface="Times New Roman"/>
                <a:cs typeface="Times New Roman"/>
              </a:rPr>
              <a:t>ill provide a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unique solution to the job s</a:t>
            </a:r>
            <a:r>
              <a:rPr sz="1200" spc="-5" dirty="0">
                <a:latin typeface="Times New Roman"/>
                <a:cs typeface="Times New Roman"/>
              </a:rPr>
              <a:t>ea</a:t>
            </a:r>
            <a:r>
              <a:rPr sz="1200" spc="5" dirty="0">
                <a:latin typeface="Times New Roman"/>
                <a:cs typeface="Times New Roman"/>
              </a:rPr>
              <a:t>r</a:t>
            </a:r>
            <a:r>
              <a:rPr sz="1200" spc="-5" dirty="0">
                <a:latin typeface="Times New Roman"/>
                <a:cs typeface="Times New Roman"/>
              </a:rPr>
              <a:t>c</a:t>
            </a:r>
            <a:r>
              <a:rPr sz="1200" dirty="0">
                <a:latin typeface="Times New Roman"/>
                <a:cs typeface="Times New Roman"/>
              </a:rPr>
              <a:t>h pr</a:t>
            </a:r>
            <a:r>
              <a:rPr sz="1200" spc="-5" dirty="0">
                <a:latin typeface="Times New Roman"/>
                <a:cs typeface="Times New Roman"/>
              </a:rPr>
              <a:t>o</a:t>
            </a:r>
            <a:r>
              <a:rPr sz="1200" spc="5" dirty="0">
                <a:latin typeface="Times New Roman"/>
                <a:cs typeface="Times New Roman"/>
              </a:rPr>
              <a:t>c</a:t>
            </a:r>
            <a:r>
              <a:rPr sz="1200" spc="-5" dirty="0">
                <a:latin typeface="Times New Roman"/>
                <a:cs typeface="Times New Roman"/>
              </a:rPr>
              <a:t>e</a:t>
            </a:r>
            <a:r>
              <a:rPr sz="1200" dirty="0">
                <a:latin typeface="Times New Roman"/>
                <a:cs typeface="Times New Roman"/>
              </a:rPr>
              <a:t>ss.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4591</Words>
  <Application>Microsoft Office PowerPoint</Application>
  <PresentationFormat>Custom</PresentationFormat>
  <Paragraphs>645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Garamond</vt:lpstr>
      <vt:lpstr>Symbol</vt:lpstr>
      <vt:lpstr>Times New Roman</vt:lpstr>
      <vt:lpstr>Wingdings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52 - MIHIR P MAKWANA</cp:lastModifiedBy>
  <cp:revision>2</cp:revision>
  <dcterms:created xsi:type="dcterms:W3CDTF">2023-05-01T10:12:07Z</dcterms:created>
  <dcterms:modified xsi:type="dcterms:W3CDTF">2023-05-01T08:15:34Z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2023-05-01T00:00:00Z</vt:filetime>
  </property>
  <property fmtid="{D5CDD505-2E9C-101B-9397-08002B2CF9AE}" pid="3" name="LastSaved">
    <vt:filetime>2023-05-01T00:00:00Z</vt:filetime>
  </property>
</Properties>
</file>